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962" r:id="rId6"/>
  </p:sldMasterIdLst>
  <p:notesMasterIdLst>
    <p:notesMasterId r:id="rId31"/>
  </p:notesMasterIdLst>
  <p:sldIdLst>
    <p:sldId id="256" r:id="rId7"/>
    <p:sldId id="1406" r:id="rId8"/>
    <p:sldId id="3757" r:id="rId9"/>
    <p:sldId id="3787" r:id="rId10"/>
    <p:sldId id="3786" r:id="rId11"/>
    <p:sldId id="3817" r:id="rId12"/>
    <p:sldId id="3818" r:id="rId13"/>
    <p:sldId id="3814" r:id="rId14"/>
    <p:sldId id="3813" r:id="rId15"/>
    <p:sldId id="3795" r:id="rId16"/>
    <p:sldId id="3794" r:id="rId17"/>
    <p:sldId id="3803" r:id="rId18"/>
    <p:sldId id="3799" r:id="rId19"/>
    <p:sldId id="3797" r:id="rId20"/>
    <p:sldId id="3810" r:id="rId21"/>
    <p:sldId id="3806" r:id="rId22"/>
    <p:sldId id="3804" r:id="rId23"/>
    <p:sldId id="3811" r:id="rId24"/>
    <p:sldId id="3802" r:id="rId25"/>
    <p:sldId id="3812" r:id="rId26"/>
    <p:sldId id="3808" r:id="rId27"/>
    <p:sldId id="3791" r:id="rId28"/>
    <p:sldId id="3801" r:id="rId29"/>
    <p:sldId id="37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uregard, Garrett" initials="BG" lastIdx="6" clrIdx="0">
    <p:extLst>
      <p:ext uri="{19B8F6BF-5375-455C-9EA6-DF929625EA0E}">
        <p15:presenceInfo xmlns:p15="http://schemas.microsoft.com/office/powerpoint/2012/main" userId="S::beauregardg@upmc.edu::a9710543-3381-4d70-b521-9ec8bd0ac8fd" providerId="AD"/>
      </p:ext>
    </p:extLst>
  </p:cmAuthor>
  <p:cmAuthor id="2" name="Ries, William S" initials="RWS" lastIdx="6" clrIdx="1">
    <p:extLst>
      <p:ext uri="{19B8F6BF-5375-455C-9EA6-DF929625EA0E}">
        <p15:presenceInfo xmlns:p15="http://schemas.microsoft.com/office/powerpoint/2012/main" userId="S::riesws@upmc.edu::39dcc85c-6b97-429a-826a-d5dc5056a00e" providerId="AD"/>
      </p:ext>
    </p:extLst>
  </p:cmAuthor>
  <p:cmAuthor id="3" name="Jay A. Pagni" initials="JAP" lastIdx="3" clrIdx="2">
    <p:extLst>
      <p:ext uri="{19B8F6BF-5375-455C-9EA6-DF929625EA0E}">
        <p15:presenceInfo xmlns:p15="http://schemas.microsoft.com/office/powerpoint/2012/main" userId="S::CN140068@CENTENE.com::4dc3b02c-ebf0-4192-89c4-2c6db5746d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CBE160-B7EE-4EB6-B674-9D3D4DEEE7BF}" v="10" dt="2021-12-02T17:19:57.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7" autoAdjust="0"/>
    <p:restoredTop sz="95238" autoAdjust="0"/>
  </p:normalViewPr>
  <p:slideViewPr>
    <p:cSldViewPr snapToGrid="0">
      <p:cViewPr varScale="1">
        <p:scale>
          <a:sx n="101" d="100"/>
          <a:sy n="101" d="100"/>
        </p:scale>
        <p:origin x="138" y="27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ag, Kathy" userId="e64c0b24-0bb2-4c7a-ae5e-b066934a6ffe" providerId="ADAL" clId="{C7CBE160-B7EE-4EB6-B674-9D3D4DEEE7BF}"/>
    <pc:docChg chg="undo custSel addSld delSld modSld sldOrd">
      <pc:chgData name="Montag, Kathy" userId="e64c0b24-0bb2-4c7a-ae5e-b066934a6ffe" providerId="ADAL" clId="{C7CBE160-B7EE-4EB6-B674-9D3D4DEEE7BF}" dt="2021-12-02T17:20:11.545" v="20" actId="2696"/>
      <pc:docMkLst>
        <pc:docMk/>
      </pc:docMkLst>
      <pc:sldChg chg="add">
        <pc:chgData name="Montag, Kathy" userId="e64c0b24-0bb2-4c7a-ae5e-b066934a6ffe" providerId="ADAL" clId="{C7CBE160-B7EE-4EB6-B674-9D3D4DEEE7BF}" dt="2021-12-02T17:19:57.849" v="18"/>
        <pc:sldMkLst>
          <pc:docMk/>
          <pc:sldMk cId="1867479954" sldId="1406"/>
        </pc:sldMkLst>
      </pc:sldChg>
      <pc:sldChg chg="new del">
        <pc:chgData name="Montag, Kathy" userId="e64c0b24-0bb2-4c7a-ae5e-b066934a6ffe" providerId="ADAL" clId="{C7CBE160-B7EE-4EB6-B674-9D3D4DEEE7BF}" dt="2021-12-02T17:03:15.392" v="1" actId="680"/>
        <pc:sldMkLst>
          <pc:docMk/>
          <pc:sldMk cId="258549241" sldId="3819"/>
        </pc:sldMkLst>
      </pc:sldChg>
      <pc:sldChg chg="addSp delSp modSp new del ord modTransition">
        <pc:chgData name="Montag, Kathy" userId="e64c0b24-0bb2-4c7a-ae5e-b066934a6ffe" providerId="ADAL" clId="{C7CBE160-B7EE-4EB6-B674-9D3D4DEEE7BF}" dt="2021-12-02T17:18:43.244" v="15" actId="2696"/>
        <pc:sldMkLst>
          <pc:docMk/>
          <pc:sldMk cId="2030601742" sldId="3819"/>
        </pc:sldMkLst>
        <pc:spChg chg="del">
          <ac:chgData name="Montag, Kathy" userId="e64c0b24-0bb2-4c7a-ae5e-b066934a6ffe" providerId="ADAL" clId="{C7CBE160-B7EE-4EB6-B674-9D3D4DEEE7BF}" dt="2021-12-02T17:07:57.946" v="3"/>
          <ac:spMkLst>
            <pc:docMk/>
            <pc:sldMk cId="2030601742" sldId="3819"/>
            <ac:spMk id="2" creationId="{AF6B46A0-7CCB-4FDA-A9C1-C3621523D676}"/>
          </ac:spMkLst>
        </pc:spChg>
        <pc:spChg chg="del">
          <ac:chgData name="Montag, Kathy" userId="e64c0b24-0bb2-4c7a-ae5e-b066934a6ffe" providerId="ADAL" clId="{C7CBE160-B7EE-4EB6-B674-9D3D4DEEE7BF}" dt="2021-12-02T17:07:57.946" v="3"/>
          <ac:spMkLst>
            <pc:docMk/>
            <pc:sldMk cId="2030601742" sldId="3819"/>
            <ac:spMk id="3" creationId="{6A66338B-7BB4-4AAB-8E4B-A1178CFF2FC6}"/>
          </ac:spMkLst>
        </pc:spChg>
        <pc:spChg chg="add mod">
          <ac:chgData name="Montag, Kathy" userId="e64c0b24-0bb2-4c7a-ae5e-b066934a6ffe" providerId="ADAL" clId="{C7CBE160-B7EE-4EB6-B674-9D3D4DEEE7BF}" dt="2021-12-02T17:07:57.946" v="3"/>
          <ac:spMkLst>
            <pc:docMk/>
            <pc:sldMk cId="2030601742" sldId="3819"/>
            <ac:spMk id="4" creationId="{B7921D7B-C00B-4C2D-89E1-A950417BF462}"/>
          </ac:spMkLst>
        </pc:spChg>
        <pc:picChg chg="add">
          <ac:chgData name="Montag, Kathy" userId="e64c0b24-0bb2-4c7a-ae5e-b066934a6ffe" providerId="ADAL" clId="{C7CBE160-B7EE-4EB6-B674-9D3D4DEEE7BF}" dt="2021-12-02T17:12:29.693" v="11"/>
          <ac:picMkLst>
            <pc:docMk/>
            <pc:sldMk cId="2030601742" sldId="3819"/>
            <ac:picMk id="5" creationId="{F6610C56-AF18-4E9A-907E-98B5CD5D15E4}"/>
          </ac:picMkLst>
        </pc:picChg>
        <pc:picChg chg="add mod">
          <ac:chgData name="Montag, Kathy" userId="e64c0b24-0bb2-4c7a-ae5e-b066934a6ffe" providerId="ADAL" clId="{C7CBE160-B7EE-4EB6-B674-9D3D4DEEE7BF}" dt="2021-12-02T17:12:57.676" v="12"/>
          <ac:picMkLst>
            <pc:docMk/>
            <pc:sldMk cId="2030601742" sldId="3819"/>
            <ac:picMk id="6" creationId="{F1AFACAE-0C27-4C53-ACC7-9608B0A6882F}"/>
          </ac:picMkLst>
        </pc:picChg>
      </pc:sldChg>
      <pc:sldChg chg="addSp delSp modSp new del ord">
        <pc:chgData name="Montag, Kathy" userId="e64c0b24-0bb2-4c7a-ae5e-b066934a6ffe" providerId="ADAL" clId="{C7CBE160-B7EE-4EB6-B674-9D3D4DEEE7BF}" dt="2021-12-02T17:20:11.545" v="20" actId="2696"/>
        <pc:sldMkLst>
          <pc:docMk/>
          <pc:sldMk cId="2615059864" sldId="3820"/>
        </pc:sldMkLst>
        <pc:spChg chg="mod">
          <ac:chgData name="Montag, Kathy" userId="e64c0b24-0bb2-4c7a-ae5e-b066934a6ffe" providerId="ADAL" clId="{C7CBE160-B7EE-4EB6-B674-9D3D4DEEE7BF}" dt="2021-12-02T17:08:46.194" v="9"/>
          <ac:spMkLst>
            <pc:docMk/>
            <pc:sldMk cId="2615059864" sldId="3820"/>
            <ac:spMk id="2" creationId="{2B0EBEEA-160A-4FFB-A411-5EE0D4B884DC}"/>
          </ac:spMkLst>
        </pc:spChg>
        <pc:spChg chg="del">
          <ac:chgData name="Montag, Kathy" userId="e64c0b24-0bb2-4c7a-ae5e-b066934a6ffe" providerId="ADAL" clId="{C7CBE160-B7EE-4EB6-B674-9D3D4DEEE7BF}" dt="2021-12-02T17:08:46.194" v="9"/>
          <ac:spMkLst>
            <pc:docMk/>
            <pc:sldMk cId="2615059864" sldId="3820"/>
            <ac:spMk id="3" creationId="{FFC2A00E-5BAA-413C-A0B7-F81BB3885377}"/>
          </ac:spMkLst>
        </pc:spChg>
        <pc:spChg chg="add del mod">
          <ac:chgData name="Montag, Kathy" userId="e64c0b24-0bb2-4c7a-ae5e-b066934a6ffe" providerId="ADAL" clId="{C7CBE160-B7EE-4EB6-B674-9D3D4DEEE7BF}" dt="2021-12-02T17:08:46.194" v="9"/>
          <ac:spMkLst>
            <pc:docMk/>
            <pc:sldMk cId="2615059864" sldId="3820"/>
            <ac:spMk id="4" creationId="{1676F97E-DF6F-409B-8DAD-914D4AB17F2F}"/>
          </ac:spMkLst>
        </pc:spChg>
        <pc:spChg chg="add mod">
          <ac:chgData name="Montag, Kathy" userId="e64c0b24-0bb2-4c7a-ae5e-b066934a6ffe" providerId="ADAL" clId="{C7CBE160-B7EE-4EB6-B674-9D3D4DEEE7BF}" dt="2021-12-02T17:08:46.194" v="9"/>
          <ac:spMkLst>
            <pc:docMk/>
            <pc:sldMk cId="2615059864" sldId="3820"/>
            <ac:spMk id="5" creationId="{434DC235-4952-4BD5-8B28-608892587CFE}"/>
          </ac:spMkLst>
        </pc:spChg>
      </pc:sldChg>
      <pc:sldChg chg="addSp add del">
        <pc:chgData name="Montag, Kathy" userId="e64c0b24-0bb2-4c7a-ae5e-b066934a6ffe" providerId="ADAL" clId="{C7CBE160-B7EE-4EB6-B674-9D3D4DEEE7BF}" dt="2021-12-02T17:18:58.151" v="16" actId="2696"/>
        <pc:sldMkLst>
          <pc:docMk/>
          <pc:sldMk cId="1828803171" sldId="3821"/>
        </pc:sldMkLst>
        <pc:picChg chg="add">
          <ac:chgData name="Montag, Kathy" userId="e64c0b24-0bb2-4c7a-ae5e-b066934a6ffe" providerId="ADAL" clId="{C7CBE160-B7EE-4EB6-B674-9D3D4DEEE7BF}" dt="2021-12-02T17:13:32.553" v="13"/>
          <ac:picMkLst>
            <pc:docMk/>
            <pc:sldMk cId="1828803171" sldId="3821"/>
            <ac:picMk id="2" creationId="{8CEA983F-421B-4E76-9721-9058D1086AB4}"/>
          </ac:picMkLst>
        </pc:picChg>
      </pc:sldChg>
      <pc:sldChg chg="addSp new del">
        <pc:chgData name="Montag, Kathy" userId="e64c0b24-0bb2-4c7a-ae5e-b066934a6ffe" providerId="ADAL" clId="{C7CBE160-B7EE-4EB6-B674-9D3D4DEEE7BF}" dt="2021-12-02T17:20:07.427" v="19" actId="2696"/>
        <pc:sldMkLst>
          <pc:docMk/>
          <pc:sldMk cId="2593688833" sldId="3822"/>
        </pc:sldMkLst>
        <pc:picChg chg="add">
          <ac:chgData name="Montag, Kathy" userId="e64c0b24-0bb2-4c7a-ae5e-b066934a6ffe" providerId="ADAL" clId="{C7CBE160-B7EE-4EB6-B674-9D3D4DEEE7BF}" dt="2021-12-02T17:19:49.096" v="17"/>
          <ac:picMkLst>
            <pc:docMk/>
            <pc:sldMk cId="2593688833" sldId="3822"/>
            <ac:picMk id="4" creationId="{E8212B70-F226-4F64-9EE9-9C3B5CC4E86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7E071-1522-4DF0-8DDF-42CED9A117F7}" type="datetimeFigureOut">
              <a:rPr lang="en-US" smtClean="0"/>
              <a:t>12/2/2021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1DF25-7DA5-402E-AE38-30B56B373A93}" type="slidenum">
              <a:rPr lang="en-US" smtClean="0"/>
              <a:t>‹#›</a:t>
            </a:fld>
            <a:endParaRPr lang="en-US" dirty="0"/>
          </a:p>
        </p:txBody>
      </p:sp>
    </p:spTree>
    <p:extLst>
      <p:ext uri="{BB962C8B-B14F-4D97-AF65-F5344CB8AC3E}">
        <p14:creationId xmlns:p14="http://schemas.microsoft.com/office/powerpoint/2010/main" val="271720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3C8DCC-A699-4726-B387-DEE03FDAAF6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106"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106" charset="-128"/>
              <a:cs typeface="Arial" charset="0"/>
            </a:endParaRPr>
          </a:p>
        </p:txBody>
      </p:sp>
    </p:spTree>
    <p:extLst>
      <p:ext uri="{BB962C8B-B14F-4D97-AF65-F5344CB8AC3E}">
        <p14:creationId xmlns:p14="http://schemas.microsoft.com/office/powerpoint/2010/main" val="3887270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3869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6127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823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5851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transportation benefit is available.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832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174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5296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595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3884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446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3C8DCC-A699-4726-B387-DEE03FDAAF6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106"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106" charset="-128"/>
              <a:cs typeface="Arial" charset="0"/>
            </a:endParaRPr>
          </a:p>
        </p:txBody>
      </p:sp>
    </p:spTree>
    <p:extLst>
      <p:ext uri="{BB962C8B-B14F-4D97-AF65-F5344CB8AC3E}">
        <p14:creationId xmlns:p14="http://schemas.microsoft.com/office/powerpoint/2010/main" val="838411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1531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661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277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5644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2F9E8-2E77-E140-A04B-57D76D8E1FAE}" type="slidenum">
              <a:rPr lang="en-US" smtClean="0"/>
              <a:t>3</a:t>
            </a:fld>
            <a:endParaRPr lang="en-US" dirty="0"/>
          </a:p>
        </p:txBody>
      </p:sp>
    </p:spTree>
    <p:extLst>
      <p:ext uri="{BB962C8B-B14F-4D97-AF65-F5344CB8AC3E}">
        <p14:creationId xmlns:p14="http://schemas.microsoft.com/office/powerpoint/2010/main" val="198943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186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380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77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926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550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8087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45.xml"/><Relationship Id="rId5" Type="http://schemas.openxmlformats.org/officeDocument/2006/relationships/image" Target="../media/image9.pn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Master" Target="../slideMasters/slideMaster2.xml"/><Relationship Id="rId1" Type="http://schemas.openxmlformats.org/officeDocument/2006/relationships/tags" Target="../tags/tag5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2.xml"/><Relationship Id="rId1" Type="http://schemas.openxmlformats.org/officeDocument/2006/relationships/tags" Target="../tags/tag64.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5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Master" Target="../slideMasters/slideMaster2.xml"/><Relationship Id="rId1" Type="http://schemas.openxmlformats.org/officeDocument/2006/relationships/tags" Target="../tags/tag67.xml"/><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70.xml"/><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Master" Target="../slideMasters/slideMaster2.xml"/><Relationship Id="rId1" Type="http://schemas.openxmlformats.org/officeDocument/2006/relationships/tags" Target="../tags/tag7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F6749880-22E3-E648-BE74-21906CE8BBD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21" name="Text Placeholder 20">
            <a:extLst>
              <a:ext uri="{FF2B5EF4-FFF2-40B4-BE49-F238E27FC236}">
                <a16:creationId xmlns:a16="http://schemas.microsoft.com/office/drawing/2014/main" id="{0F056F93-C546-2C4D-AF8C-AAD52D205FD5}"/>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74514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pic>
        <p:nvPicPr>
          <p:cNvPr id="14" name="Picture 13">
            <a:extLst>
              <a:ext uri="{FF2B5EF4-FFF2-40B4-BE49-F238E27FC236}">
                <a16:creationId xmlns:a16="http://schemas.microsoft.com/office/drawing/2014/main" id="{90D6346F-D388-4259-A7E9-ACBAE2921DC7}"/>
              </a:ext>
            </a:extLst>
          </p:cNvPr>
          <p:cNvPicPr>
            <a:picLocks noChangeAspect="1"/>
          </p:cNvPicPr>
          <p:nvPr userDrawn="1"/>
        </p:nvPicPr>
        <p:blipFill rotWithShape="1">
          <a:blip r:embed="rId4"/>
          <a:srcRect l="5233" r="13433" b="13616"/>
          <a:stretch/>
        </p:blipFill>
        <p:spPr>
          <a:xfrm>
            <a:off x="-1" y="955535"/>
            <a:ext cx="12192001" cy="5924195"/>
          </a:xfrm>
          <a:prstGeom prst="rect">
            <a:avLst/>
          </a:prstGeom>
        </p:spPr>
      </p:pic>
      <p:sp>
        <p:nvSpPr>
          <p:cNvPr id="5" name="Rectangle 4"/>
          <p:cNvSpPr/>
          <p:nvPr userDrawn="1"/>
        </p:nvSpPr>
        <p:spPr>
          <a:xfrm>
            <a:off x="0" y="955535"/>
            <a:ext cx="12192000" cy="5924195"/>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984973611"/>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703D96-E62B-4CBE-80F0-9AAC4F90A4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484174754"/>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56F649-0C4E-4E26-B2E8-FBDE436DEC62}"/>
              </a:ext>
            </a:extLst>
          </p:cNvPr>
          <p:cNvPicPr>
            <a:picLocks noChangeAspect="1"/>
          </p:cNvPicPr>
          <p:nvPr userDrawn="1"/>
        </p:nvPicPr>
        <p:blipFill rotWithShape="1">
          <a:blip r:embed="rId3"/>
          <a:srcRect l="6598" t="46" r="12401" b="13887"/>
          <a:stretch/>
        </p:blipFill>
        <p:spPr>
          <a:xfrm>
            <a:off x="-1" y="955535"/>
            <a:ext cx="12192001" cy="5902465"/>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6" name="Rectangle 15">
            <a:extLst>
              <a:ext uri="{FF2B5EF4-FFF2-40B4-BE49-F238E27FC236}">
                <a16:creationId xmlns:a16="http://schemas.microsoft.com/office/drawing/2014/main" id="{92FD3168-CA46-4C53-91FF-A3A61F6B5D6A}"/>
              </a:ext>
            </a:extLst>
          </p:cNvPr>
          <p:cNvSpPr/>
          <p:nvPr userDrawn="1"/>
        </p:nvSpPr>
        <p:spPr>
          <a:xfrm>
            <a:off x="0" y="933806"/>
            <a:ext cx="12192000" cy="5945924"/>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217306352"/>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Montefiore organization without the express written consent of HHAeXchange.  Distribution of this document or disclosure of any Confidential Information set forth herein to any party other than the intended recipient(s) of this presentation is expressly prohibited.</a:t>
            </a:r>
          </a:p>
        </p:txBody>
      </p:sp>
    </p:spTree>
    <p:extLst>
      <p:ext uri="{BB962C8B-B14F-4D97-AF65-F5344CB8AC3E}">
        <p14:creationId xmlns:p14="http://schemas.microsoft.com/office/powerpoint/2010/main" val="3607742446"/>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Intro">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C33DDDC-8100-7645-B96F-BB43014D2D8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444500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4">
            <a:extLst>
              <a:ext uri="{FF2B5EF4-FFF2-40B4-BE49-F238E27FC236}">
                <a16:creationId xmlns:a16="http://schemas.microsoft.com/office/drawing/2014/main" id="{5D069A3A-46A8-664C-A0E0-257505969F41}"/>
              </a:ext>
            </a:extLst>
          </p:cNvPr>
          <p:cNvSpPr>
            <a:spLocks noGrp="1"/>
          </p:cNvSpPr>
          <p:nvPr>
            <p:ph type="title" hasCustomPrompt="1"/>
          </p:nvPr>
        </p:nvSpPr>
        <p:spPr>
          <a:xfrm>
            <a:off x="563923" y="303541"/>
            <a:ext cx="9788392" cy="430887"/>
          </a:xfrm>
        </p:spPr>
        <p:txBody>
          <a:bodyPr wrap="square" lIns="0" tIns="0" rIns="0" bIns="0">
            <a:spAutoFit/>
          </a:bodyPr>
          <a:lstStyle>
            <a:lvl1pPr algn="l">
              <a:defRPr sz="2800" b="1">
                <a:solidFill>
                  <a:schemeClr val="bg1"/>
                </a:solidFill>
              </a:defRPr>
            </a:lvl1pPr>
          </a:lstStyle>
          <a:p>
            <a:r>
              <a:rPr lang="en-US" dirty="0"/>
              <a:t>Click To Edit Master Title Style</a:t>
            </a:r>
          </a:p>
        </p:txBody>
      </p:sp>
      <p:pic>
        <p:nvPicPr>
          <p:cNvPr id="34" name="Picture 33" descr="Icon&#10;&#10;Description automatically generated">
            <a:extLst>
              <a:ext uri="{FF2B5EF4-FFF2-40B4-BE49-F238E27FC236}">
                <a16:creationId xmlns:a16="http://schemas.microsoft.com/office/drawing/2014/main" id="{83BBFD7E-DCCD-A34B-A51E-D7D1934D98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16533" y="299655"/>
            <a:ext cx="321075" cy="463296"/>
          </a:xfrm>
          <a:prstGeom prst="rect">
            <a:avLst/>
          </a:prstGeom>
        </p:spPr>
      </p:pic>
      <p:sp>
        <p:nvSpPr>
          <p:cNvPr id="8" name="Slide Number Placeholder 3">
            <a:extLst>
              <a:ext uri="{FF2B5EF4-FFF2-40B4-BE49-F238E27FC236}">
                <a16:creationId xmlns:a16="http://schemas.microsoft.com/office/drawing/2014/main" id="{99301850-B896-DD40-AE67-335EA7BFD60B}"/>
              </a:ext>
            </a:extLst>
          </p:cNvPr>
          <p:cNvSpPr txBox="1">
            <a:spLocks/>
          </p:cNvSpPr>
          <p:nvPr userDrawn="1"/>
        </p:nvSpPr>
        <p:spPr>
          <a:xfrm>
            <a:off x="11286489" y="6364376"/>
            <a:ext cx="568769" cy="365125"/>
          </a:xfrm>
          <a:prstGeom prst="rect">
            <a:avLst/>
          </a:prstGeom>
        </p:spPr>
        <p:txBody>
          <a:bodyPr vert="horz" lIns="121920" tIns="60960" rIns="121920" bIns="60960" rtlCol="0" anchor="ctr"/>
          <a:lstStyle>
            <a:defPPr>
              <a:defRPr lang="en-US"/>
            </a:defPPr>
            <a:lvl1pPr marL="0" algn="r" defTabSz="457200" rtl="0" eaLnBrk="1" latinLnBrk="0" hangingPunct="1">
              <a:defRPr sz="68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DFA85A-DAD2-3545-9EF2-9823132B00E5}" type="slidenum">
              <a:rPr lang="en-US" sz="907" smtClean="0"/>
              <a:pPr/>
              <a:t>‹#›</a:t>
            </a:fld>
            <a:endParaRPr lang="en-US" sz="907" dirty="0"/>
          </a:p>
        </p:txBody>
      </p:sp>
      <p:sp>
        <p:nvSpPr>
          <p:cNvPr id="4" name="Content Placeholder 3">
            <a:extLst>
              <a:ext uri="{FF2B5EF4-FFF2-40B4-BE49-F238E27FC236}">
                <a16:creationId xmlns:a16="http://schemas.microsoft.com/office/drawing/2014/main" id="{10D64E28-5931-4B42-A2A2-76D86067C9FE}"/>
              </a:ext>
            </a:extLst>
          </p:cNvPr>
          <p:cNvSpPr>
            <a:spLocks noGrp="1"/>
          </p:cNvSpPr>
          <p:nvPr>
            <p:ph sz="quarter" idx="10"/>
          </p:nvPr>
        </p:nvSpPr>
        <p:spPr>
          <a:xfrm>
            <a:off x="563923" y="1207516"/>
            <a:ext cx="5691717" cy="12741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2FAC0937-A7A1-B149-BF1B-860A9EEFC727}"/>
              </a:ext>
            </a:extLst>
          </p:cNvPr>
          <p:cNvSpPr>
            <a:spLocks noGrp="1"/>
          </p:cNvSpPr>
          <p:nvPr>
            <p:ph idx="13" hasCustomPrompt="1"/>
          </p:nvPr>
        </p:nvSpPr>
        <p:spPr>
          <a:xfrm>
            <a:off x="563923"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Content Placeholder 2">
            <a:extLst>
              <a:ext uri="{FF2B5EF4-FFF2-40B4-BE49-F238E27FC236}">
                <a16:creationId xmlns:a16="http://schemas.microsoft.com/office/drawing/2014/main" id="{60D13CA3-7D91-A64C-BF0B-A4063DBB3021}"/>
              </a:ext>
            </a:extLst>
          </p:cNvPr>
          <p:cNvSpPr>
            <a:spLocks noGrp="1"/>
          </p:cNvSpPr>
          <p:nvPr>
            <p:ph idx="16"/>
          </p:nvPr>
        </p:nvSpPr>
        <p:spPr>
          <a:xfrm>
            <a:off x="563924"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CC30B97B-73B8-7A45-A056-C2D7F42D5686}"/>
              </a:ext>
            </a:extLst>
          </p:cNvPr>
          <p:cNvSpPr>
            <a:spLocks noGrp="1"/>
          </p:cNvSpPr>
          <p:nvPr>
            <p:ph idx="17" hasCustomPrompt="1"/>
          </p:nvPr>
        </p:nvSpPr>
        <p:spPr>
          <a:xfrm>
            <a:off x="6281971"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2" name="Content Placeholder 2">
            <a:extLst>
              <a:ext uri="{FF2B5EF4-FFF2-40B4-BE49-F238E27FC236}">
                <a16:creationId xmlns:a16="http://schemas.microsoft.com/office/drawing/2014/main" id="{6DF5A018-28F1-4649-B569-96FA86D1BE51}"/>
              </a:ext>
            </a:extLst>
          </p:cNvPr>
          <p:cNvSpPr>
            <a:spLocks noGrp="1"/>
          </p:cNvSpPr>
          <p:nvPr>
            <p:ph idx="18"/>
          </p:nvPr>
        </p:nvSpPr>
        <p:spPr>
          <a:xfrm>
            <a:off x="6281972"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3920141"/>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33" name="Content Placeholder 2">
            <a:extLst>
              <a:ext uri="{FF2B5EF4-FFF2-40B4-BE49-F238E27FC236}">
                <a16:creationId xmlns:a16="http://schemas.microsoft.com/office/drawing/2014/main" id="{B95D177A-4EC2-724E-A007-50BA2D679F8A}"/>
              </a:ext>
            </a:extLst>
          </p:cNvPr>
          <p:cNvSpPr>
            <a:spLocks noGrp="1"/>
          </p:cNvSpPr>
          <p:nvPr>
            <p:ph idx="1"/>
          </p:nvPr>
        </p:nvSpPr>
        <p:spPr>
          <a:xfrm>
            <a:off x="1272499" y="16795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A635112-11FD-E846-8CE1-A549FF78764E}"/>
              </a:ext>
            </a:extLst>
          </p:cNvPr>
          <p:cNvSpPr>
            <a:spLocks noGrp="1"/>
          </p:cNvSpPr>
          <p:nvPr>
            <p:ph idx="13"/>
          </p:nvPr>
        </p:nvSpPr>
        <p:spPr>
          <a:xfrm>
            <a:off x="1272499" y="25134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6" name="Content Placeholder 2">
            <a:extLst>
              <a:ext uri="{FF2B5EF4-FFF2-40B4-BE49-F238E27FC236}">
                <a16:creationId xmlns:a16="http://schemas.microsoft.com/office/drawing/2014/main" id="{3A5D3E0F-0C6A-2E42-9AFC-D1183AF56A69}"/>
              </a:ext>
            </a:extLst>
          </p:cNvPr>
          <p:cNvSpPr>
            <a:spLocks noGrp="1"/>
          </p:cNvSpPr>
          <p:nvPr>
            <p:ph idx="14"/>
          </p:nvPr>
        </p:nvSpPr>
        <p:spPr>
          <a:xfrm>
            <a:off x="1272499" y="3347429"/>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E73C988D-D240-874E-BB2F-264E9533B4B9}"/>
              </a:ext>
            </a:extLst>
          </p:cNvPr>
          <p:cNvSpPr>
            <a:spLocks noGrp="1"/>
          </p:cNvSpPr>
          <p:nvPr>
            <p:ph idx="15"/>
          </p:nvPr>
        </p:nvSpPr>
        <p:spPr>
          <a:xfrm>
            <a:off x="1272499" y="41813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46" name="Content Placeholder 2">
            <a:extLst>
              <a:ext uri="{FF2B5EF4-FFF2-40B4-BE49-F238E27FC236}">
                <a16:creationId xmlns:a16="http://schemas.microsoft.com/office/drawing/2014/main" id="{50FEBE96-0D40-074A-9089-C2C756950C98}"/>
              </a:ext>
            </a:extLst>
          </p:cNvPr>
          <p:cNvSpPr>
            <a:spLocks noGrp="1"/>
          </p:cNvSpPr>
          <p:nvPr>
            <p:ph idx="16"/>
          </p:nvPr>
        </p:nvSpPr>
        <p:spPr>
          <a:xfrm>
            <a:off x="1260307" y="50152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pic>
        <p:nvPicPr>
          <p:cNvPr id="12" name="Picture 2" descr="Logo, company name&#10;&#10;Description automatically generated">
            <a:extLst>
              <a:ext uri="{FF2B5EF4-FFF2-40B4-BE49-F238E27FC236}">
                <a16:creationId xmlns:a16="http://schemas.microsoft.com/office/drawing/2014/main" id="{63BF3AD3-6685-4346-B5D7-BB4ACF9C420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23283"/>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3" name="Text Placeholder 13">
            <a:extLst>
              <a:ext uri="{FF2B5EF4-FFF2-40B4-BE49-F238E27FC236}">
                <a16:creationId xmlns:a16="http://schemas.microsoft.com/office/drawing/2014/main" id="{273A591B-E44A-B045-A572-7F3C487BDBB3}"/>
              </a:ext>
            </a:extLst>
          </p:cNvPr>
          <p:cNvSpPr>
            <a:spLocks noGrp="1"/>
          </p:cNvSpPr>
          <p:nvPr>
            <p:ph type="body" sz="quarter" idx="16" hasCustomPrompt="1"/>
          </p:nvPr>
        </p:nvSpPr>
        <p:spPr>
          <a:xfrm>
            <a:off x="716426"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4" name="Text Placeholder 13">
            <a:extLst>
              <a:ext uri="{FF2B5EF4-FFF2-40B4-BE49-F238E27FC236}">
                <a16:creationId xmlns:a16="http://schemas.microsoft.com/office/drawing/2014/main" id="{3A111078-12B3-C840-BB5C-E393AB76567B}"/>
              </a:ext>
            </a:extLst>
          </p:cNvPr>
          <p:cNvSpPr>
            <a:spLocks noGrp="1"/>
          </p:cNvSpPr>
          <p:nvPr>
            <p:ph type="body" sz="quarter" idx="18" hasCustomPrompt="1"/>
          </p:nvPr>
        </p:nvSpPr>
        <p:spPr>
          <a:xfrm>
            <a:off x="716426"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5" name="Text Placeholder 13">
            <a:extLst>
              <a:ext uri="{FF2B5EF4-FFF2-40B4-BE49-F238E27FC236}">
                <a16:creationId xmlns:a16="http://schemas.microsoft.com/office/drawing/2014/main" id="{08687662-711B-B44E-9FA7-35BC7810DBDC}"/>
              </a:ext>
            </a:extLst>
          </p:cNvPr>
          <p:cNvSpPr>
            <a:spLocks noGrp="1"/>
          </p:cNvSpPr>
          <p:nvPr>
            <p:ph type="body" sz="quarter" idx="19" hasCustomPrompt="1"/>
          </p:nvPr>
        </p:nvSpPr>
        <p:spPr>
          <a:xfrm>
            <a:off x="716426"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6" name="Text Placeholder 13">
            <a:extLst>
              <a:ext uri="{FF2B5EF4-FFF2-40B4-BE49-F238E27FC236}">
                <a16:creationId xmlns:a16="http://schemas.microsoft.com/office/drawing/2014/main" id="{6B8C65E6-58B3-5E44-9DBE-6E104ABFA757}"/>
              </a:ext>
            </a:extLst>
          </p:cNvPr>
          <p:cNvSpPr>
            <a:spLocks noGrp="1"/>
          </p:cNvSpPr>
          <p:nvPr>
            <p:ph type="body" sz="quarter" idx="20" hasCustomPrompt="1"/>
          </p:nvPr>
        </p:nvSpPr>
        <p:spPr>
          <a:xfrm>
            <a:off x="716426"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7" name="Text Placeholder 13">
            <a:extLst>
              <a:ext uri="{FF2B5EF4-FFF2-40B4-BE49-F238E27FC236}">
                <a16:creationId xmlns:a16="http://schemas.microsoft.com/office/drawing/2014/main" id="{FF215D01-2C7E-5B4E-9864-40660A49E86B}"/>
              </a:ext>
            </a:extLst>
          </p:cNvPr>
          <p:cNvSpPr>
            <a:spLocks noGrp="1"/>
          </p:cNvSpPr>
          <p:nvPr>
            <p:ph type="body" sz="quarter" idx="21" hasCustomPrompt="1"/>
          </p:nvPr>
        </p:nvSpPr>
        <p:spPr>
          <a:xfrm>
            <a:off x="716426"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9C823D78-6171-5048-BD99-0AA154160721}"/>
              </a:ext>
            </a:extLst>
          </p:cNvPr>
          <p:cNvSpPr>
            <a:spLocks noGrp="1"/>
          </p:cNvSpPr>
          <p:nvPr>
            <p:ph type="body" sz="quarter" idx="22" hasCustomPrompt="1"/>
          </p:nvPr>
        </p:nvSpPr>
        <p:spPr>
          <a:xfrm>
            <a:off x="716426"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9" name="Text Placeholder 13">
            <a:extLst>
              <a:ext uri="{FF2B5EF4-FFF2-40B4-BE49-F238E27FC236}">
                <a16:creationId xmlns:a16="http://schemas.microsoft.com/office/drawing/2014/main" id="{19C05231-CAB4-B948-9792-3402BBCFE484}"/>
              </a:ext>
            </a:extLst>
          </p:cNvPr>
          <p:cNvSpPr>
            <a:spLocks noGrp="1"/>
          </p:cNvSpPr>
          <p:nvPr>
            <p:ph type="body" sz="quarter" idx="23" hasCustomPrompt="1"/>
          </p:nvPr>
        </p:nvSpPr>
        <p:spPr>
          <a:xfrm>
            <a:off x="716426"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0" name="Text Placeholder 13">
            <a:extLst>
              <a:ext uri="{FF2B5EF4-FFF2-40B4-BE49-F238E27FC236}">
                <a16:creationId xmlns:a16="http://schemas.microsoft.com/office/drawing/2014/main" id="{52289E08-6033-9C47-BA4E-E6EC3C3B0F68}"/>
              </a:ext>
            </a:extLst>
          </p:cNvPr>
          <p:cNvSpPr>
            <a:spLocks noGrp="1"/>
          </p:cNvSpPr>
          <p:nvPr>
            <p:ph type="body" sz="quarter" idx="24" hasCustomPrompt="1"/>
          </p:nvPr>
        </p:nvSpPr>
        <p:spPr>
          <a:xfrm>
            <a:off x="716426"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1" name="Text Placeholder 13">
            <a:extLst>
              <a:ext uri="{FF2B5EF4-FFF2-40B4-BE49-F238E27FC236}">
                <a16:creationId xmlns:a16="http://schemas.microsoft.com/office/drawing/2014/main" id="{FCA9622E-DFCB-404C-A356-2E1FFCEE9699}"/>
              </a:ext>
            </a:extLst>
          </p:cNvPr>
          <p:cNvSpPr>
            <a:spLocks noGrp="1"/>
          </p:cNvSpPr>
          <p:nvPr>
            <p:ph type="body" sz="quarter" idx="25" hasCustomPrompt="1"/>
          </p:nvPr>
        </p:nvSpPr>
        <p:spPr>
          <a:xfrm>
            <a:off x="716426"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2" name="Text Placeholder 13">
            <a:extLst>
              <a:ext uri="{FF2B5EF4-FFF2-40B4-BE49-F238E27FC236}">
                <a16:creationId xmlns:a16="http://schemas.microsoft.com/office/drawing/2014/main" id="{F9EC5929-9C93-C04F-88DD-343B1641B8A1}"/>
              </a:ext>
            </a:extLst>
          </p:cNvPr>
          <p:cNvSpPr>
            <a:spLocks noGrp="1"/>
          </p:cNvSpPr>
          <p:nvPr>
            <p:ph type="body" sz="quarter" idx="26" hasCustomPrompt="1"/>
          </p:nvPr>
        </p:nvSpPr>
        <p:spPr>
          <a:xfrm>
            <a:off x="716426"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3" name="Text Placeholder 13">
            <a:extLst>
              <a:ext uri="{FF2B5EF4-FFF2-40B4-BE49-F238E27FC236}">
                <a16:creationId xmlns:a16="http://schemas.microsoft.com/office/drawing/2014/main" id="{EA15D4BD-9C69-B746-B9F4-B5A5D7BE67A6}"/>
              </a:ext>
            </a:extLst>
          </p:cNvPr>
          <p:cNvSpPr>
            <a:spLocks noGrp="1"/>
          </p:cNvSpPr>
          <p:nvPr>
            <p:ph type="body" sz="quarter" idx="27" hasCustomPrompt="1"/>
          </p:nvPr>
        </p:nvSpPr>
        <p:spPr>
          <a:xfrm>
            <a:off x="6303268"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4" name="Text Placeholder 13">
            <a:extLst>
              <a:ext uri="{FF2B5EF4-FFF2-40B4-BE49-F238E27FC236}">
                <a16:creationId xmlns:a16="http://schemas.microsoft.com/office/drawing/2014/main" id="{8AE79193-4853-404A-ABA6-DEF848C3FA76}"/>
              </a:ext>
            </a:extLst>
          </p:cNvPr>
          <p:cNvSpPr>
            <a:spLocks noGrp="1"/>
          </p:cNvSpPr>
          <p:nvPr>
            <p:ph type="body" sz="quarter" idx="28" hasCustomPrompt="1"/>
          </p:nvPr>
        </p:nvSpPr>
        <p:spPr>
          <a:xfrm>
            <a:off x="6303268"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5" name="Text Placeholder 13">
            <a:extLst>
              <a:ext uri="{FF2B5EF4-FFF2-40B4-BE49-F238E27FC236}">
                <a16:creationId xmlns:a16="http://schemas.microsoft.com/office/drawing/2014/main" id="{3A074C99-A999-BE43-93B2-2F4C5570A90B}"/>
              </a:ext>
            </a:extLst>
          </p:cNvPr>
          <p:cNvSpPr>
            <a:spLocks noGrp="1"/>
          </p:cNvSpPr>
          <p:nvPr>
            <p:ph type="body" sz="quarter" idx="29" hasCustomPrompt="1"/>
          </p:nvPr>
        </p:nvSpPr>
        <p:spPr>
          <a:xfrm>
            <a:off x="6303268"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6" name="Text Placeholder 13">
            <a:extLst>
              <a:ext uri="{FF2B5EF4-FFF2-40B4-BE49-F238E27FC236}">
                <a16:creationId xmlns:a16="http://schemas.microsoft.com/office/drawing/2014/main" id="{10CB2EC3-8B8B-244A-AB1B-B12A036428B1}"/>
              </a:ext>
            </a:extLst>
          </p:cNvPr>
          <p:cNvSpPr>
            <a:spLocks noGrp="1"/>
          </p:cNvSpPr>
          <p:nvPr>
            <p:ph type="body" sz="quarter" idx="30" hasCustomPrompt="1"/>
          </p:nvPr>
        </p:nvSpPr>
        <p:spPr>
          <a:xfrm>
            <a:off x="6303268"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7" name="Text Placeholder 13">
            <a:extLst>
              <a:ext uri="{FF2B5EF4-FFF2-40B4-BE49-F238E27FC236}">
                <a16:creationId xmlns:a16="http://schemas.microsoft.com/office/drawing/2014/main" id="{C38045EC-DE81-264B-AA99-3EA0132C565B}"/>
              </a:ext>
            </a:extLst>
          </p:cNvPr>
          <p:cNvSpPr>
            <a:spLocks noGrp="1"/>
          </p:cNvSpPr>
          <p:nvPr>
            <p:ph type="body" sz="quarter" idx="31" hasCustomPrompt="1"/>
          </p:nvPr>
        </p:nvSpPr>
        <p:spPr>
          <a:xfrm>
            <a:off x="6303268"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8" name="Text Placeholder 13">
            <a:extLst>
              <a:ext uri="{FF2B5EF4-FFF2-40B4-BE49-F238E27FC236}">
                <a16:creationId xmlns:a16="http://schemas.microsoft.com/office/drawing/2014/main" id="{6B9A2204-1E8B-DD4A-946A-B1172050772A}"/>
              </a:ext>
            </a:extLst>
          </p:cNvPr>
          <p:cNvSpPr>
            <a:spLocks noGrp="1"/>
          </p:cNvSpPr>
          <p:nvPr>
            <p:ph type="body" sz="quarter" idx="32" hasCustomPrompt="1"/>
          </p:nvPr>
        </p:nvSpPr>
        <p:spPr>
          <a:xfrm>
            <a:off x="6303268"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9" name="Text Placeholder 13">
            <a:extLst>
              <a:ext uri="{FF2B5EF4-FFF2-40B4-BE49-F238E27FC236}">
                <a16:creationId xmlns:a16="http://schemas.microsoft.com/office/drawing/2014/main" id="{FB743506-0E20-A446-937F-032FA3AA2044}"/>
              </a:ext>
            </a:extLst>
          </p:cNvPr>
          <p:cNvSpPr>
            <a:spLocks noGrp="1"/>
          </p:cNvSpPr>
          <p:nvPr>
            <p:ph type="body" sz="quarter" idx="33" hasCustomPrompt="1"/>
          </p:nvPr>
        </p:nvSpPr>
        <p:spPr>
          <a:xfrm>
            <a:off x="6303268"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0" name="Text Placeholder 13">
            <a:extLst>
              <a:ext uri="{FF2B5EF4-FFF2-40B4-BE49-F238E27FC236}">
                <a16:creationId xmlns:a16="http://schemas.microsoft.com/office/drawing/2014/main" id="{1492DDCE-2B24-5249-A798-205ED5412D8D}"/>
              </a:ext>
            </a:extLst>
          </p:cNvPr>
          <p:cNvSpPr>
            <a:spLocks noGrp="1"/>
          </p:cNvSpPr>
          <p:nvPr>
            <p:ph type="body" sz="quarter" idx="34" hasCustomPrompt="1"/>
          </p:nvPr>
        </p:nvSpPr>
        <p:spPr>
          <a:xfrm>
            <a:off x="6303268"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41" name="Text Placeholder 13">
            <a:extLst>
              <a:ext uri="{FF2B5EF4-FFF2-40B4-BE49-F238E27FC236}">
                <a16:creationId xmlns:a16="http://schemas.microsoft.com/office/drawing/2014/main" id="{C0CF7AC7-4D28-5446-A652-9DD5391C4738}"/>
              </a:ext>
            </a:extLst>
          </p:cNvPr>
          <p:cNvSpPr>
            <a:spLocks noGrp="1"/>
          </p:cNvSpPr>
          <p:nvPr>
            <p:ph type="body" sz="quarter" idx="35" hasCustomPrompt="1"/>
          </p:nvPr>
        </p:nvSpPr>
        <p:spPr>
          <a:xfrm>
            <a:off x="6303268"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2" name="Text Placeholder 13">
            <a:extLst>
              <a:ext uri="{FF2B5EF4-FFF2-40B4-BE49-F238E27FC236}">
                <a16:creationId xmlns:a16="http://schemas.microsoft.com/office/drawing/2014/main" id="{CE01C5F6-395D-114A-8D40-D090A905441D}"/>
              </a:ext>
            </a:extLst>
          </p:cNvPr>
          <p:cNvSpPr>
            <a:spLocks noGrp="1"/>
          </p:cNvSpPr>
          <p:nvPr>
            <p:ph type="body" sz="quarter" idx="36" hasCustomPrompt="1"/>
          </p:nvPr>
        </p:nvSpPr>
        <p:spPr>
          <a:xfrm>
            <a:off x="6303268"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43" name="Picture 2" descr="Logo, company name&#10;&#10;Description automatically generated">
            <a:extLst>
              <a:ext uri="{FF2B5EF4-FFF2-40B4-BE49-F238E27FC236}">
                <a16:creationId xmlns:a16="http://schemas.microsoft.com/office/drawing/2014/main" id="{2EF5F6DD-013A-49C4-BB52-8BF990952BD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60150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6" name="Picture Placeholder 17">
            <a:extLst>
              <a:ext uri="{FF2B5EF4-FFF2-40B4-BE49-F238E27FC236}">
                <a16:creationId xmlns:a16="http://schemas.microsoft.com/office/drawing/2014/main" id="{B44AF280-F45F-1B45-BDE7-2741CF4EED31}"/>
              </a:ext>
            </a:extLst>
          </p:cNvPr>
          <p:cNvSpPr>
            <a:spLocks noGrp="1" noChangeAspect="1"/>
          </p:cNvSpPr>
          <p:nvPr>
            <p:ph type="pic" sz="quarter" idx="17"/>
          </p:nvPr>
        </p:nvSpPr>
        <p:spPr>
          <a:xfrm>
            <a:off x="609600" y="1930400"/>
            <a:ext cx="1219200" cy="1107996"/>
          </a:xfrm>
        </p:spPr>
        <p:txBody>
          <a:bodyPr/>
          <a:lstStyle/>
          <a:p>
            <a:r>
              <a:rPr lang="en-US" dirty="0"/>
              <a:t>Click icon to add picture</a:t>
            </a:r>
          </a:p>
        </p:txBody>
      </p:sp>
      <p:sp>
        <p:nvSpPr>
          <p:cNvPr id="17" name="Text Placeholder 13">
            <a:extLst>
              <a:ext uri="{FF2B5EF4-FFF2-40B4-BE49-F238E27FC236}">
                <a16:creationId xmlns:a16="http://schemas.microsoft.com/office/drawing/2014/main" id="{D2D67237-7C2E-F04F-A112-BD75BBCC8CD5}"/>
              </a:ext>
            </a:extLst>
          </p:cNvPr>
          <p:cNvSpPr>
            <a:spLocks noGrp="1"/>
          </p:cNvSpPr>
          <p:nvPr>
            <p:ph type="body" sz="quarter" idx="16" hasCustomPrompt="1"/>
          </p:nvPr>
        </p:nvSpPr>
        <p:spPr>
          <a:xfrm>
            <a:off x="2079063"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18" name="Text Placeholder 13">
            <a:extLst>
              <a:ext uri="{FF2B5EF4-FFF2-40B4-BE49-F238E27FC236}">
                <a16:creationId xmlns:a16="http://schemas.microsoft.com/office/drawing/2014/main" id="{FB161023-B7A8-3C48-A8F0-F466CFDDDC8C}"/>
              </a:ext>
            </a:extLst>
          </p:cNvPr>
          <p:cNvSpPr>
            <a:spLocks noGrp="1"/>
          </p:cNvSpPr>
          <p:nvPr>
            <p:ph type="body" sz="quarter" idx="18" hasCustomPrompt="1"/>
          </p:nvPr>
        </p:nvSpPr>
        <p:spPr>
          <a:xfrm>
            <a:off x="2079063"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19" name="Picture Placeholder 17">
            <a:extLst>
              <a:ext uri="{FF2B5EF4-FFF2-40B4-BE49-F238E27FC236}">
                <a16:creationId xmlns:a16="http://schemas.microsoft.com/office/drawing/2014/main" id="{8E84FEB7-1D57-FC4A-AD02-9BB2F3C3DD77}"/>
              </a:ext>
            </a:extLst>
          </p:cNvPr>
          <p:cNvSpPr>
            <a:spLocks noGrp="1" noChangeAspect="1"/>
          </p:cNvSpPr>
          <p:nvPr>
            <p:ph type="pic" sz="quarter" idx="19"/>
          </p:nvPr>
        </p:nvSpPr>
        <p:spPr>
          <a:xfrm>
            <a:off x="6219987" y="1930400"/>
            <a:ext cx="1219200" cy="1107996"/>
          </a:xfrm>
        </p:spPr>
        <p:txBody>
          <a:bodyPr/>
          <a:lstStyle/>
          <a:p>
            <a:r>
              <a:rPr lang="en-US" dirty="0"/>
              <a:t>Click icon to add picture</a:t>
            </a:r>
          </a:p>
        </p:txBody>
      </p:sp>
      <p:sp>
        <p:nvSpPr>
          <p:cNvPr id="20" name="Text Placeholder 13">
            <a:extLst>
              <a:ext uri="{FF2B5EF4-FFF2-40B4-BE49-F238E27FC236}">
                <a16:creationId xmlns:a16="http://schemas.microsoft.com/office/drawing/2014/main" id="{88F6BA54-B5D6-C842-A95E-E960F1072389}"/>
              </a:ext>
            </a:extLst>
          </p:cNvPr>
          <p:cNvSpPr>
            <a:spLocks noGrp="1"/>
          </p:cNvSpPr>
          <p:nvPr>
            <p:ph type="body" sz="quarter" idx="20" hasCustomPrompt="1"/>
          </p:nvPr>
        </p:nvSpPr>
        <p:spPr>
          <a:xfrm>
            <a:off x="7689450"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1" name="Text Placeholder 13">
            <a:extLst>
              <a:ext uri="{FF2B5EF4-FFF2-40B4-BE49-F238E27FC236}">
                <a16:creationId xmlns:a16="http://schemas.microsoft.com/office/drawing/2014/main" id="{35F8B97E-FC49-734E-B963-88A760C12400}"/>
              </a:ext>
            </a:extLst>
          </p:cNvPr>
          <p:cNvSpPr>
            <a:spLocks noGrp="1"/>
          </p:cNvSpPr>
          <p:nvPr>
            <p:ph type="body" sz="quarter" idx="21" hasCustomPrompt="1"/>
          </p:nvPr>
        </p:nvSpPr>
        <p:spPr>
          <a:xfrm>
            <a:off x="7689450"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3" name="Picture Placeholder 17">
            <a:extLst>
              <a:ext uri="{FF2B5EF4-FFF2-40B4-BE49-F238E27FC236}">
                <a16:creationId xmlns:a16="http://schemas.microsoft.com/office/drawing/2014/main" id="{A5F5CD98-202B-EC4F-A7A4-DED4B5B38ED3}"/>
              </a:ext>
            </a:extLst>
          </p:cNvPr>
          <p:cNvSpPr>
            <a:spLocks noGrp="1" noChangeAspect="1"/>
          </p:cNvSpPr>
          <p:nvPr>
            <p:ph type="pic" sz="quarter" idx="22"/>
          </p:nvPr>
        </p:nvSpPr>
        <p:spPr>
          <a:xfrm>
            <a:off x="609600" y="3610641"/>
            <a:ext cx="1219200" cy="1107996"/>
          </a:xfrm>
        </p:spPr>
        <p:txBody>
          <a:bodyPr/>
          <a:lstStyle/>
          <a:p>
            <a:r>
              <a:rPr lang="en-US" dirty="0"/>
              <a:t>Click icon to add picture</a:t>
            </a:r>
          </a:p>
        </p:txBody>
      </p:sp>
      <p:sp>
        <p:nvSpPr>
          <p:cNvPr id="24" name="Text Placeholder 13">
            <a:extLst>
              <a:ext uri="{FF2B5EF4-FFF2-40B4-BE49-F238E27FC236}">
                <a16:creationId xmlns:a16="http://schemas.microsoft.com/office/drawing/2014/main" id="{44A2B740-7B1A-8E46-84CF-D65EAB4ADBB0}"/>
              </a:ext>
            </a:extLst>
          </p:cNvPr>
          <p:cNvSpPr>
            <a:spLocks noGrp="1"/>
          </p:cNvSpPr>
          <p:nvPr>
            <p:ph type="body" sz="quarter" idx="23" hasCustomPrompt="1"/>
          </p:nvPr>
        </p:nvSpPr>
        <p:spPr>
          <a:xfrm>
            <a:off x="2079063"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5" name="Text Placeholder 13">
            <a:extLst>
              <a:ext uri="{FF2B5EF4-FFF2-40B4-BE49-F238E27FC236}">
                <a16:creationId xmlns:a16="http://schemas.microsoft.com/office/drawing/2014/main" id="{0E33AB4C-5981-754B-8AFA-9C83C4475A75}"/>
              </a:ext>
            </a:extLst>
          </p:cNvPr>
          <p:cNvSpPr>
            <a:spLocks noGrp="1"/>
          </p:cNvSpPr>
          <p:nvPr>
            <p:ph type="body" sz="quarter" idx="24" hasCustomPrompt="1"/>
          </p:nvPr>
        </p:nvSpPr>
        <p:spPr>
          <a:xfrm>
            <a:off x="2079063"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6" name="Picture Placeholder 17">
            <a:extLst>
              <a:ext uri="{FF2B5EF4-FFF2-40B4-BE49-F238E27FC236}">
                <a16:creationId xmlns:a16="http://schemas.microsoft.com/office/drawing/2014/main" id="{74365180-9F16-504B-968C-97376DB8DEC7}"/>
              </a:ext>
            </a:extLst>
          </p:cNvPr>
          <p:cNvSpPr>
            <a:spLocks noGrp="1" noChangeAspect="1"/>
          </p:cNvSpPr>
          <p:nvPr>
            <p:ph type="pic" sz="quarter" idx="25"/>
          </p:nvPr>
        </p:nvSpPr>
        <p:spPr>
          <a:xfrm>
            <a:off x="6219987" y="3610641"/>
            <a:ext cx="1219200" cy="1107996"/>
          </a:xfrm>
        </p:spPr>
        <p:txBody>
          <a:bodyPr/>
          <a:lstStyle/>
          <a:p>
            <a:r>
              <a:rPr lang="en-US" dirty="0"/>
              <a:t>Click icon to add picture</a:t>
            </a:r>
          </a:p>
        </p:txBody>
      </p:sp>
      <p:sp>
        <p:nvSpPr>
          <p:cNvPr id="27" name="Text Placeholder 13">
            <a:extLst>
              <a:ext uri="{FF2B5EF4-FFF2-40B4-BE49-F238E27FC236}">
                <a16:creationId xmlns:a16="http://schemas.microsoft.com/office/drawing/2014/main" id="{1027F4EA-B486-6F49-830B-C9975E0F7EB8}"/>
              </a:ext>
            </a:extLst>
          </p:cNvPr>
          <p:cNvSpPr>
            <a:spLocks noGrp="1"/>
          </p:cNvSpPr>
          <p:nvPr>
            <p:ph type="body" sz="quarter" idx="26" hasCustomPrompt="1"/>
          </p:nvPr>
        </p:nvSpPr>
        <p:spPr>
          <a:xfrm>
            <a:off x="7689450"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EDD58DDC-EC82-744F-BB9D-3E5B8101BE5C}"/>
              </a:ext>
            </a:extLst>
          </p:cNvPr>
          <p:cNvSpPr>
            <a:spLocks noGrp="1"/>
          </p:cNvSpPr>
          <p:nvPr>
            <p:ph type="body" sz="quarter" idx="27" hasCustomPrompt="1"/>
          </p:nvPr>
        </p:nvSpPr>
        <p:spPr>
          <a:xfrm>
            <a:off x="7689450"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29" name="Picture 2" descr="Logo, company name&#10;&#10;Description automatically generated">
            <a:extLst>
              <a:ext uri="{FF2B5EF4-FFF2-40B4-BE49-F238E27FC236}">
                <a16:creationId xmlns:a16="http://schemas.microsoft.com/office/drawing/2014/main" id="{CA948C1D-1F72-466C-8925-1235834128E8}"/>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643872"/>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1274195"/>
          </a:xfrm>
        </p:spPr>
        <p:txBody>
          <a:bodyPr lIns="0" tIns="0" rIns="0" bIns="0">
            <a:spAutoFit/>
          </a:bodyPr>
          <a:lstStyle>
            <a:lvl1pPr marL="342866" indent="-342866">
              <a:buFont typeface="Arial" charset="0"/>
              <a:buChar char="•"/>
              <a:defRPr sz="1800">
                <a:solidFill>
                  <a:srgbClr val="7F7F7F"/>
                </a:solidFill>
              </a:defRPr>
            </a:lvl1pPr>
            <a:lvl2pPr marL="742876" indent="-285724">
              <a:buFont typeface="Arial" charset="0"/>
              <a:buChar char="•"/>
              <a:defRPr sz="1600">
                <a:solidFill>
                  <a:srgbClr val="7F7F7F"/>
                </a:solidFill>
              </a:defRPr>
            </a:lvl2pPr>
            <a:lvl3pPr marL="1142886" indent="-228578">
              <a:buFont typeface="Arial" charset="0"/>
              <a:buChar char="•"/>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CA29B23A-69A3-5A44-B4D8-C09DBF156E80}"/>
              </a:ext>
            </a:extLst>
          </p:cNvPr>
          <p:cNvSpPr>
            <a:spLocks noGrp="1"/>
          </p:cNvSpPr>
          <p:nvPr>
            <p:ph type="sldNum" sz="quarter" idx="12"/>
          </p:nvPr>
        </p:nvSpPr>
        <p:spPr>
          <a:xfrm>
            <a:off x="11085860" y="6364376"/>
            <a:ext cx="568769" cy="365125"/>
          </a:xfrm>
        </p:spPr>
        <p:txBody>
          <a:bodyPr/>
          <a:lstStyle>
            <a:lvl1pPr>
              <a:defRPr sz="900">
                <a:solidFill>
                  <a:srgbClr val="7F7F7F"/>
                </a:solidFill>
              </a:defRPr>
            </a:lvl1pPr>
          </a:lstStyle>
          <a:p>
            <a:fld id="{65DFA85A-DAD2-3545-9EF2-9823132B00E5}" type="slidenum">
              <a:rPr lang="en-US" smtClean="0"/>
              <a:pPr/>
              <a:t>‹#›</a:t>
            </a:fld>
            <a:endParaRPr lang="en-US" dirty="0"/>
          </a:p>
        </p:txBody>
      </p:sp>
      <p:pic>
        <p:nvPicPr>
          <p:cNvPr id="9" name="Picture 2" descr="Logo, company name&#10;&#10;Description automatically generated">
            <a:extLst>
              <a:ext uri="{FF2B5EF4-FFF2-40B4-BE49-F238E27FC236}">
                <a16:creationId xmlns:a16="http://schemas.microsoft.com/office/drawing/2014/main" id="{183F63EE-3D36-4F12-812A-249845842D66}"/>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476892"/>
      </p:ext>
    </p:extLst>
  </p:cSld>
  <p:clrMapOvr>
    <a:masterClrMapping/>
  </p:clrMapOvr>
  <p:extLst>
    <p:ext uri="{DCECCB84-F9BA-43D5-87BE-67443E8EF086}">
      <p15:sldGuideLst xmlns:p15="http://schemas.microsoft.com/office/powerpoint/2012/main">
        <p15:guide id="1" orient="horz" pos="276">
          <p15:clr>
            <a:srgbClr val="FBAE40"/>
          </p15:clr>
        </p15:guide>
        <p15:guide id="2" pos="54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tyle-A2">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138DCDCD-3113-364A-8C25-C3C3BBF9AE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3" name="Rectangle 12">
            <a:extLst>
              <a:ext uri="{FF2B5EF4-FFF2-40B4-BE49-F238E27FC236}">
                <a16:creationId xmlns:a16="http://schemas.microsoft.com/office/drawing/2014/main" id="{ED895589-238D-B147-ADFF-19EE30F5BC26}"/>
              </a:ext>
            </a:extLst>
          </p:cNvPr>
          <p:cNvSpPr/>
          <p:nvPr userDrawn="1"/>
        </p:nvSpPr>
        <p:spPr>
          <a:xfrm>
            <a:off x="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72593FAD-A7C0-4E92-BF6C-B5517A99E320}"/>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285006"/>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normAutofit/>
          </a:bodyPr>
          <a:lstStyle>
            <a:lvl1pPr algn="l">
              <a:defRPr sz="3733"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bg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7" name="Slide Number Placeholder 1">
            <a:extLst>
              <a:ext uri="{FF2B5EF4-FFF2-40B4-BE49-F238E27FC236}">
                <a16:creationId xmlns:a16="http://schemas.microsoft.com/office/drawing/2014/main" id="{FACBE1C3-56AD-574E-A763-9273BB7937B0}"/>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0" name="Text Placeholder 20">
            <a:extLst>
              <a:ext uri="{FF2B5EF4-FFF2-40B4-BE49-F238E27FC236}">
                <a16:creationId xmlns:a16="http://schemas.microsoft.com/office/drawing/2014/main" id="{42C3711B-AFD3-0F42-B87A-73734A3C99CD}"/>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838100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Style-A1">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5" name="Content Placeholder 7">
            <a:extLst>
              <a:ext uri="{FF2B5EF4-FFF2-40B4-BE49-F238E27FC236}">
                <a16:creationId xmlns:a16="http://schemas.microsoft.com/office/drawing/2014/main" id="{8A44BB88-5FF1-1741-8476-0B437B66F859}"/>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A6B1EEDE-D539-3641-9202-3AB350A473B0}"/>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A90B6249-CFB4-F740-8689-EEAC9BA570A6}"/>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99A2C388-2C6E-0949-A0BB-6501C70B44BE}"/>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03F22EF0-8737-8F48-ADDC-EDB209BBAF4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4" name="Rectangle 13">
            <a:extLst>
              <a:ext uri="{FF2B5EF4-FFF2-40B4-BE49-F238E27FC236}">
                <a16:creationId xmlns:a16="http://schemas.microsoft.com/office/drawing/2014/main" id="{F74B3486-0319-B64C-A851-5A2CD9C68EC6}"/>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F5D795C7-728A-4609-84A0-23D38D7FF67A}"/>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633284"/>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ontent-Style-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002F83-EFBE-4AF8-883B-E8B80B0F9B4D}"/>
              </a:ext>
            </a:extLst>
          </p:cNvPr>
          <p:cNvPicPr>
            <a:picLocks noChangeAspect="1"/>
          </p:cNvPicPr>
          <p:nvPr userDrawn="1"/>
        </p:nvPicPr>
        <p:blipFill rotWithShape="1">
          <a:blip r:embed="rId3"/>
          <a:srcRect l="23456" r="36443"/>
          <a:stretch/>
        </p:blipFill>
        <p:spPr>
          <a:xfrm>
            <a:off x="1" y="-16580"/>
            <a:ext cx="1793393" cy="6874581"/>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9996"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2032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3F108EC-5275-458B-ACD5-3C1A9D89FCE2}"/>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96435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ontent-Style-A2">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E4BF7A9-8F80-4798-AA38-4CA9B40B7ADA}"/>
              </a:ext>
            </a:extLst>
          </p:cNvPr>
          <p:cNvPicPr>
            <a:picLocks noChangeAspect="1"/>
          </p:cNvPicPr>
          <p:nvPr userDrawn="1"/>
        </p:nvPicPr>
        <p:blipFill>
          <a:blip r:embed="rId3"/>
          <a:stretch>
            <a:fillRect/>
          </a:stretch>
        </p:blipFill>
        <p:spPr>
          <a:xfrm>
            <a:off x="5430" y="0"/>
            <a:ext cx="183338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4667F760-92CF-4F2C-9808-0C7D65C919AB}"/>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936152"/>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E6EE4E-3A8B-4796-B043-D6432A1CE0B1}"/>
              </a:ext>
            </a:extLst>
          </p:cNvPr>
          <p:cNvPicPr>
            <a:picLocks noChangeAspect="1"/>
          </p:cNvPicPr>
          <p:nvPr userDrawn="1"/>
        </p:nvPicPr>
        <p:blipFill rotWithShape="1">
          <a:blip r:embed="rId3"/>
          <a:srcRect l="53579" r="21169"/>
          <a:stretch/>
        </p:blipFill>
        <p:spPr>
          <a:xfrm>
            <a:off x="1" y="0"/>
            <a:ext cx="182322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1" name="Rectangle 20">
            <a:extLst>
              <a:ext uri="{FF2B5EF4-FFF2-40B4-BE49-F238E27FC236}">
                <a16:creationId xmlns:a16="http://schemas.microsoft.com/office/drawing/2014/main" id="{02F86F73-10F6-4935-B958-4E870C9FBF08}"/>
              </a:ext>
            </a:extLst>
          </p:cNvPr>
          <p:cNvSpPr/>
          <p:nvPr userDrawn="1"/>
        </p:nvSpPr>
        <p:spPr>
          <a:xfrm>
            <a:off x="-10160" y="-16581"/>
            <a:ext cx="32002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4F98344-6768-4F73-AAED-6D601B883A4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48390"/>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467C947-EC66-4F70-B2F5-8DB2B95EE42F}"/>
              </a:ext>
            </a:extLst>
          </p:cNvPr>
          <p:cNvPicPr>
            <a:picLocks noChangeAspect="1"/>
          </p:cNvPicPr>
          <p:nvPr userDrawn="1"/>
        </p:nvPicPr>
        <p:blipFill>
          <a:blip r:embed="rId3"/>
          <a:stretch>
            <a:fillRect/>
          </a:stretch>
        </p:blipFill>
        <p:spPr>
          <a:xfrm>
            <a:off x="-1016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2568"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2B2D602-4F2D-4D3E-B8AA-250E9709AE6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103195"/>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A9256B-5CC1-4072-A375-E43CBEB34073}"/>
              </a:ext>
            </a:extLst>
          </p:cNvPr>
          <p:cNvPicPr>
            <a:picLocks noChangeAspect="1"/>
          </p:cNvPicPr>
          <p:nvPr userDrawn="1"/>
        </p:nvPicPr>
        <p:blipFill rotWithShape="1">
          <a:blip r:embed="rId3"/>
          <a:srcRect l="12975"/>
          <a:stretch/>
        </p:blipFill>
        <p:spPr>
          <a:xfrm>
            <a:off x="1030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0915B4A6-AC4E-476E-A25F-510568B7B44D}"/>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8404F509-104C-4123-BA32-DB910440DE1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767660"/>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77A189-A706-4CE9-BFFD-2D7C1B1A0282}"/>
              </a:ext>
            </a:extLst>
          </p:cNvPr>
          <p:cNvPicPr>
            <a:picLocks noChangeAspect="1"/>
          </p:cNvPicPr>
          <p:nvPr userDrawn="1"/>
        </p:nvPicPr>
        <p:blipFill rotWithShape="1">
          <a:blip r:embed="rId3"/>
          <a:srcRect l="27543" r="50000"/>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06F10775-0D75-4D09-A09D-BF6B9C8840F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311004"/>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1E8CEC-BDD4-49D6-97DA-E628A8D06717}"/>
              </a:ext>
            </a:extLst>
          </p:cNvPr>
          <p:cNvPicPr>
            <a:picLocks noChangeAspect="1"/>
          </p:cNvPicPr>
          <p:nvPr userDrawn="1"/>
        </p:nvPicPr>
        <p:blipFill rotWithShape="1">
          <a:blip r:embed="rId3"/>
          <a:srcRect l="30734" r="30590"/>
          <a:stretch/>
        </p:blipFill>
        <p:spPr>
          <a:xfrm>
            <a:off x="1" y="0"/>
            <a:ext cx="181306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9EA2B349-1DB2-403B-B632-56C9482A421F}"/>
              </a:ext>
            </a:extLst>
          </p:cNvPr>
          <p:cNvSpPr/>
          <p:nvPr userDrawn="1"/>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C7A82C3F-F816-44E8-880F-E88A5D34CDD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592840"/>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F58556C-8CF7-4685-96BF-AAFF26439851}"/>
              </a:ext>
            </a:extLst>
          </p:cNvPr>
          <p:cNvPicPr>
            <a:picLocks noChangeAspect="1"/>
          </p:cNvPicPr>
          <p:nvPr userDrawn="1"/>
        </p:nvPicPr>
        <p:blipFill rotWithShape="1">
          <a:blip r:embed="rId3"/>
          <a:srcRect l="8502" r="12093"/>
          <a:stretch/>
        </p:blipFill>
        <p:spPr>
          <a:xfrm>
            <a:off x="-1016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1"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20219719-2B33-43C0-99E2-F167D6CEACA7}"/>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735956"/>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5D5A53-A498-445B-8C39-C8B06B86E506}"/>
              </a:ext>
            </a:extLst>
          </p:cNvPr>
          <p:cNvPicPr>
            <a:picLocks noChangeAspect="1"/>
          </p:cNvPicPr>
          <p:nvPr userDrawn="1"/>
        </p:nvPicPr>
        <p:blipFill rotWithShape="1">
          <a:blip r:embed="rId3"/>
          <a:srcRect l="30035" r="51026"/>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CDFBDA9D-DA42-4BF6-9756-BBDDEFB68FC4}"/>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5246FA9D-9F28-401D-840C-2A1E670773F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809650"/>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
            <a:extLst>
              <a:ext uri="{FF2B5EF4-FFF2-40B4-BE49-F238E27FC236}">
                <a16:creationId xmlns:a16="http://schemas.microsoft.com/office/drawing/2014/main" id="{732F9EE6-EB8D-2148-9DD1-3151E715DD58}"/>
              </a:ext>
            </a:extLst>
          </p:cNvPr>
          <p:cNvSpPr>
            <a:spLocks noGrp="1"/>
          </p:cNvSpPr>
          <p:nvPr>
            <p:ph type="sldNum" sz="quarter" idx="10"/>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4" name="Text Placeholder 20">
            <a:extLst>
              <a:ext uri="{FF2B5EF4-FFF2-40B4-BE49-F238E27FC236}">
                <a16:creationId xmlns:a16="http://schemas.microsoft.com/office/drawing/2014/main" id="{F61BDA89-341A-7843-A005-B43B07917EB5}"/>
              </a:ext>
            </a:extLst>
          </p:cNvPr>
          <p:cNvSpPr>
            <a:spLocks noGrp="1"/>
          </p:cNvSpPr>
          <p:nvPr>
            <p:ph type="body" sz="quarter" idx="11"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694113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E79908-C767-44A9-8A62-F78AF7EBD856}"/>
              </a:ext>
            </a:extLst>
          </p:cNvPr>
          <p:cNvPicPr>
            <a:picLocks noChangeAspect="1"/>
          </p:cNvPicPr>
          <p:nvPr userDrawn="1"/>
        </p:nvPicPr>
        <p:blipFill rotWithShape="1">
          <a:blip r:embed="rId3"/>
          <a:srcRect l="25011" r="24485"/>
          <a:stretch/>
        </p:blipFill>
        <p:spPr>
          <a:xfrm>
            <a:off x="14474" y="0"/>
            <a:ext cx="182322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1" name="Picture 2" descr="Logo, company name&#10;&#10;Description automatically generated">
            <a:extLst>
              <a:ext uri="{FF2B5EF4-FFF2-40B4-BE49-F238E27FC236}">
                <a16:creationId xmlns:a16="http://schemas.microsoft.com/office/drawing/2014/main" id="{E639B98E-A915-41FF-A4BE-EC3D778823D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80448"/>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Style-A3">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9030B1-9198-F44A-B80A-FB76E27C546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1" name="Content Placeholder 2">
            <a:extLst>
              <a:ext uri="{FF2B5EF4-FFF2-40B4-BE49-F238E27FC236}">
                <a16:creationId xmlns:a16="http://schemas.microsoft.com/office/drawing/2014/main" id="{696F64AD-342D-7B4A-ABBC-169D64B95385}"/>
              </a:ext>
            </a:extLst>
          </p:cNvPr>
          <p:cNvSpPr>
            <a:spLocks noGrp="1"/>
          </p:cNvSpPr>
          <p:nvPr>
            <p:ph idx="1"/>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3" name="Slide Number Placeholder 3">
            <a:extLst>
              <a:ext uri="{FF2B5EF4-FFF2-40B4-BE49-F238E27FC236}">
                <a16:creationId xmlns:a16="http://schemas.microsoft.com/office/drawing/2014/main" id="{5164880C-A580-4444-812B-9D7A710BD310}"/>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5" name="Straight Connector 14">
            <a:extLst>
              <a:ext uri="{FF2B5EF4-FFF2-40B4-BE49-F238E27FC236}">
                <a16:creationId xmlns:a16="http://schemas.microsoft.com/office/drawing/2014/main" id="{7884EC74-6EC0-4F47-A57E-1257B7D2C83D}"/>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itle 3">
            <a:extLst>
              <a:ext uri="{FF2B5EF4-FFF2-40B4-BE49-F238E27FC236}">
                <a16:creationId xmlns:a16="http://schemas.microsoft.com/office/drawing/2014/main" id="{4859C1A7-A39A-1D43-B0B4-00C2591FFACA}"/>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22" name="Rectangle 21">
            <a:extLst>
              <a:ext uri="{FF2B5EF4-FFF2-40B4-BE49-F238E27FC236}">
                <a16:creationId xmlns:a16="http://schemas.microsoft.com/office/drawing/2014/main" id="{E68980FF-4FD0-9B4F-9B26-55C5B438E137}"/>
              </a:ext>
            </a:extLst>
          </p:cNvPr>
          <p:cNvSpPr/>
          <p:nvPr/>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A1667E-ECCE-734C-8FE5-666139E0F698}"/>
              </a:ext>
            </a:extLst>
          </p:cNvPr>
          <p:cNvSpPr>
            <a:spLocks noGrp="1"/>
          </p:cNvSpPr>
          <p:nvPr>
            <p:ph sz="quarter" idx="13"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254D84"/>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9" name="Rectangle 18">
            <a:extLst>
              <a:ext uri="{FF2B5EF4-FFF2-40B4-BE49-F238E27FC236}">
                <a16:creationId xmlns:a16="http://schemas.microsoft.com/office/drawing/2014/main" id="{998D2DBF-3359-FC41-A34F-91566FDBB8B0}"/>
              </a:ext>
            </a:extLst>
          </p:cNvPr>
          <p:cNvSpPr/>
          <p:nvPr userDrawn="1"/>
        </p:nvSpPr>
        <p:spPr>
          <a:xfrm>
            <a:off x="0" y="0"/>
            <a:ext cx="309867" cy="6858000"/>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4" name="Picture 2" descr="Logo, company name&#10;&#10;Description automatically generated">
            <a:extLst>
              <a:ext uri="{FF2B5EF4-FFF2-40B4-BE49-F238E27FC236}">
                <a16:creationId xmlns:a16="http://schemas.microsoft.com/office/drawing/2014/main" id="{FD38BC81-7304-4E8F-A8CC-A2B13785A8B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171055"/>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ontent-Style-A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83176-6690-344E-B921-4FFCCC57EA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Rectangle 2">
            <a:extLst>
              <a:ext uri="{FF2B5EF4-FFF2-40B4-BE49-F238E27FC236}">
                <a16:creationId xmlns:a16="http://schemas.microsoft.com/office/drawing/2014/main" id="{55BA6D2A-6494-A545-B931-E73C975281D3}"/>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sp>
        <p:nvSpPr>
          <p:cNvPr id="12" name="Content Placeholder 2">
            <a:extLst>
              <a:ext uri="{FF2B5EF4-FFF2-40B4-BE49-F238E27FC236}">
                <a16:creationId xmlns:a16="http://schemas.microsoft.com/office/drawing/2014/main" id="{B73F37F0-F12C-3E4C-B5BF-46052B61353E}"/>
              </a:ext>
            </a:extLst>
          </p:cNvPr>
          <p:cNvSpPr>
            <a:spLocks noGrp="1"/>
          </p:cNvSpPr>
          <p:nvPr>
            <p:ph idx="13"/>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cxnSp>
        <p:nvCxnSpPr>
          <p:cNvPr id="14" name="Straight Connector 13">
            <a:extLst>
              <a:ext uri="{FF2B5EF4-FFF2-40B4-BE49-F238E27FC236}">
                <a16:creationId xmlns:a16="http://schemas.microsoft.com/office/drawing/2014/main" id="{D9080515-6402-8242-9923-072277ED2908}"/>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73EC7C7-DC5C-D743-93EF-C2D505676373}"/>
              </a:ext>
            </a:extLst>
          </p:cNvPr>
          <p:cNvSpPr/>
          <p:nvPr userDrawn="1"/>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D7E42D-29FA-3D43-9176-22E4B2163673}"/>
              </a:ext>
            </a:extLst>
          </p:cNvPr>
          <p:cNvSpPr>
            <a:spLocks noGrp="1"/>
          </p:cNvSpPr>
          <p:nvPr>
            <p:ph sz="quarter" idx="14"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E5712C"/>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3" name="Title 3">
            <a:extLst>
              <a:ext uri="{FF2B5EF4-FFF2-40B4-BE49-F238E27FC236}">
                <a16:creationId xmlns:a16="http://schemas.microsoft.com/office/drawing/2014/main" id="{6AC3B717-A590-C64D-8FFF-4E877F78D7BB}"/>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5" name="Picture 2" descr="Logo, company name&#10;&#10;Description automatically generated">
            <a:extLst>
              <a:ext uri="{FF2B5EF4-FFF2-40B4-BE49-F238E27FC236}">
                <a16:creationId xmlns:a16="http://schemas.microsoft.com/office/drawing/2014/main" id="{AAA0689C-9933-4E40-B977-A68382DA49E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601721"/>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3" name="Group 12">
            <a:extLst>
              <a:ext uri="{FF2B5EF4-FFF2-40B4-BE49-F238E27FC236}">
                <a16:creationId xmlns:a16="http://schemas.microsoft.com/office/drawing/2014/main" id="{F5CCB7D7-8A52-45ED-8C23-E31043ABAB83}"/>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9DB2AF3D-3C65-4590-9D14-AC82DDB53FA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B70D90C4-B4AE-4AF6-B780-3B099E9650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84680912"/>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A1EAB95-C3CB-43B5-BDD0-4137AB4B6375}"/>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D7873066-B757-40DE-B385-C6CE654E8F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62494C6-9F7F-4B4A-8F93-B9331984672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4963436"/>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664A87C-0B14-49BA-A948-D33E3B331D62}"/>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0001FFFE-96F4-475C-9D52-82A8453E0BF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A0EA140-44A8-45B4-AEF3-706B4490AC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3872647"/>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9E066292-B3EB-4DCA-A8BC-FA81D61B667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015E566-D799-4373-B5E2-6680E505D0F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EDDA9C7-3F89-4E22-BD0A-7C3F2ACAD38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2800428"/>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3B65D8C6-A875-41E1-867F-394ABDC788D8}"/>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C93F534-426D-4AF8-AA09-F8EEC198084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DD2907-F83C-4AC0-863D-0C5A68088D0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0918762"/>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283925B3-9330-44EC-A07D-EF6A51C05709}"/>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9C04158-3562-4517-9F13-7FDA222A858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0A0A203-5AB6-4D8D-BB67-9BC66A337D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01479010"/>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B766E37-BF6E-4E58-A8ED-55C3048769DF}"/>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FAB1D80B-54E6-4497-A3B8-3D46EE0F824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655ADC0-36B2-4D37-BAF3-02D11481D2E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563554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6" name="Slide Number Placeholder 1">
            <a:extLst>
              <a:ext uri="{FF2B5EF4-FFF2-40B4-BE49-F238E27FC236}">
                <a16:creationId xmlns:a16="http://schemas.microsoft.com/office/drawing/2014/main" id="{C0D27B21-F11F-9C41-BA59-7CEFD6ACB08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BD7FE232-AE01-EB4F-9A80-33A11AE9367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2878070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46A97CA-2EEF-412D-9F50-C5F1DC0CA523}"/>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E50724C8-675C-4674-81E4-0CD73EF4FD3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F0270C-F860-495F-931D-C1525B5FB6F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1822616"/>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17C3770F-FBEB-4215-9926-A91C73C4D219}"/>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2273FDD4-309E-4A6D-9423-0AB359CFCF2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2FD7293A-8A09-4736-BADC-989BC20CB72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29530552"/>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BB937EDF-CAFC-4A5C-B986-68AA5DABB63C}"/>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9FAF5A62-B4F0-40CD-9AB2-3DFEF93A9F3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D4B6292D-42BC-4BF3-8E1E-429D6D50619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9961036"/>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3" name="Group 22">
            <a:extLst>
              <a:ext uri="{FF2B5EF4-FFF2-40B4-BE49-F238E27FC236}">
                <a16:creationId xmlns:a16="http://schemas.microsoft.com/office/drawing/2014/main" id="{8746367E-79B9-406A-9D9C-B972FDD5C763}"/>
              </a:ext>
            </a:extLst>
          </p:cNvPr>
          <p:cNvGrpSpPr/>
          <p:nvPr userDrawn="1"/>
        </p:nvGrpSpPr>
        <p:grpSpPr>
          <a:xfrm>
            <a:off x="10402034" y="2878984"/>
            <a:ext cx="1178897" cy="1181961"/>
            <a:chOff x="7801525" y="2159237"/>
            <a:chExt cx="884173" cy="886471"/>
          </a:xfrm>
        </p:grpSpPr>
        <p:sp>
          <p:nvSpPr>
            <p:cNvPr id="24" name="Oval 23">
              <a:extLst>
                <a:ext uri="{FF2B5EF4-FFF2-40B4-BE49-F238E27FC236}">
                  <a16:creationId xmlns:a16="http://schemas.microsoft.com/office/drawing/2014/main" id="{AC39269B-EC31-4EFF-A4B5-E74BADE62F0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5" name="Picture 2" descr="Logo, company name&#10;&#10;Description automatically generated">
              <a:extLst>
                <a:ext uri="{FF2B5EF4-FFF2-40B4-BE49-F238E27FC236}">
                  <a16:creationId xmlns:a16="http://schemas.microsoft.com/office/drawing/2014/main" id="{11C325C9-4606-4A33-86CF-6164C3AF76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47703499"/>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0" name="Group 19">
            <a:extLst>
              <a:ext uri="{FF2B5EF4-FFF2-40B4-BE49-F238E27FC236}">
                <a16:creationId xmlns:a16="http://schemas.microsoft.com/office/drawing/2014/main" id="{95E7B2D3-EC2E-4AFB-B9F7-9F9654F9C890}"/>
              </a:ext>
            </a:extLst>
          </p:cNvPr>
          <p:cNvGrpSpPr/>
          <p:nvPr userDrawn="1"/>
        </p:nvGrpSpPr>
        <p:grpSpPr>
          <a:xfrm>
            <a:off x="10402034" y="2878984"/>
            <a:ext cx="1178897" cy="1181961"/>
            <a:chOff x="7801525" y="2159237"/>
            <a:chExt cx="884173" cy="886471"/>
          </a:xfrm>
        </p:grpSpPr>
        <p:sp>
          <p:nvSpPr>
            <p:cNvPr id="21" name="Oval 20">
              <a:extLst>
                <a:ext uri="{FF2B5EF4-FFF2-40B4-BE49-F238E27FC236}">
                  <a16:creationId xmlns:a16="http://schemas.microsoft.com/office/drawing/2014/main" id="{C7FCF47E-A586-4482-B6F3-9AD5DFD8791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2" name="Picture 2" descr="Logo, company name&#10;&#10;Description automatically generated">
              <a:extLst>
                <a:ext uri="{FF2B5EF4-FFF2-40B4-BE49-F238E27FC236}">
                  <a16:creationId xmlns:a16="http://schemas.microsoft.com/office/drawing/2014/main" id="{EE22D2B5-6F48-4DBE-978C-96C6A4263C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5624269"/>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DCEC79-1893-4D09-979E-5899D83B8699}"/>
              </a:ext>
            </a:extLst>
          </p:cNvPr>
          <p:cNvPicPr>
            <a:picLocks noChangeAspect="1"/>
          </p:cNvPicPr>
          <p:nvPr/>
        </p:nvPicPr>
        <p:blipFill rotWithShape="1">
          <a:blip r:embed="rId3"/>
          <a:srcRect l="9666" r="9668"/>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C03E556-34A5-4EE8-B84B-17C9FB36E03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C0A84AA0-3825-4C35-985F-BCB82E91FEE9}"/>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13113603-543E-46F0-8695-86679F9D7A1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BB8F11D6-AF20-4AD8-A402-EF1A2B68951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5683148"/>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1_Section-Style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CC9268-856B-4677-B7B6-B8073322CE0F}"/>
              </a:ext>
            </a:extLst>
          </p:cNvPr>
          <p:cNvPicPr>
            <a:picLocks noChangeAspect="1"/>
          </p:cNvPicPr>
          <p:nvPr/>
        </p:nvPicPr>
        <p:blipFill>
          <a:blip r:embed="rId3"/>
          <a:stretch>
            <a:fillRect/>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4D907E4-A6FD-4171-BE80-62580E6DCAB1}"/>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122DAF42-3D13-4469-821B-4E816BC79C87}"/>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424E00F2-AC3C-47B8-928F-FA658C64B34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C70A78EC-3E96-421C-B394-88A417D7E2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13195366"/>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2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59F12-E28A-4FBA-89C2-CA26F55F28AB}"/>
              </a:ext>
            </a:extLst>
          </p:cNvPr>
          <p:cNvPicPr>
            <a:picLocks noChangeAspect="1"/>
          </p:cNvPicPr>
          <p:nvPr/>
        </p:nvPicPr>
        <p:blipFill rotWithShape="1">
          <a:blip r:embed="rId3"/>
          <a:srcRect l="13955" r="5379"/>
          <a:stretch/>
        </p:blipFill>
        <p:spPr>
          <a:xfrm>
            <a:off x="0" y="-1"/>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7F31CD50-883B-4023-955C-4B2FB815DDF3}"/>
              </a:ext>
            </a:extLst>
          </p:cNvPr>
          <p:cNvSpPr/>
          <p:nvPr userDrawn="1"/>
        </p:nvSpPr>
        <p:spPr>
          <a:xfrm>
            <a:off x="0" y="-4"/>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7" name="Group 26">
            <a:extLst>
              <a:ext uri="{FF2B5EF4-FFF2-40B4-BE49-F238E27FC236}">
                <a16:creationId xmlns:a16="http://schemas.microsoft.com/office/drawing/2014/main" id="{83EC71A7-D18D-41E6-A13E-9FFFD227E76C}"/>
              </a:ext>
            </a:extLst>
          </p:cNvPr>
          <p:cNvGrpSpPr/>
          <p:nvPr userDrawn="1"/>
        </p:nvGrpSpPr>
        <p:grpSpPr>
          <a:xfrm>
            <a:off x="10402034" y="2878984"/>
            <a:ext cx="1178897" cy="1181961"/>
            <a:chOff x="7801525" y="2159237"/>
            <a:chExt cx="884173" cy="886471"/>
          </a:xfrm>
        </p:grpSpPr>
        <p:sp>
          <p:nvSpPr>
            <p:cNvPr id="28" name="Oval 27">
              <a:extLst>
                <a:ext uri="{FF2B5EF4-FFF2-40B4-BE49-F238E27FC236}">
                  <a16:creationId xmlns:a16="http://schemas.microsoft.com/office/drawing/2014/main" id="{022B832E-5991-4A45-8B71-E93D7E87531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9" name="Picture 2" descr="Logo, company name&#10;&#10;Description automatically generated">
              <a:extLst>
                <a:ext uri="{FF2B5EF4-FFF2-40B4-BE49-F238E27FC236}">
                  <a16:creationId xmlns:a16="http://schemas.microsoft.com/office/drawing/2014/main" id="{1C5A6F9A-67E4-4683-A193-BD0074926C5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8151183"/>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3_Section-Style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F7DE02-86C5-44B0-8F5C-13A4BBF146A5}"/>
              </a:ext>
            </a:extLst>
          </p:cNvPr>
          <p:cNvPicPr>
            <a:picLocks noChangeAspect="1"/>
          </p:cNvPicPr>
          <p:nvPr/>
        </p:nvPicPr>
        <p:blipFill rotWithShape="1">
          <a:blip r:embed="rId3"/>
          <a:srcRect l="7401" t="6570" r="11860" b="2141"/>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E9E0BBD7-86E0-45BE-B357-3BCB31183C6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47349C4E-F2B8-4805-8D17-2547E107F01A}"/>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5540CDAF-6957-445D-89E5-6C242753265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CDEE678B-F839-4F34-8574-25F2C508C57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78476121"/>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4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14B7F-B636-434F-B5F0-640C4381036E}"/>
              </a:ext>
            </a:extLst>
          </p:cNvPr>
          <p:cNvPicPr>
            <a:picLocks noChangeAspect="1"/>
          </p:cNvPicPr>
          <p:nvPr/>
        </p:nvPicPr>
        <p:blipFill rotWithShape="1">
          <a:blip r:embed="rId3"/>
          <a:srcRect l="20376"/>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65D01B2-1B23-497D-8F40-342C7B7851F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506AA3B5-5D44-4DAA-A6DC-062D4775F5E3}"/>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0DEC2663-1DF8-4604-BAFD-184946E318E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F3B77310-F7DC-44D3-A8A9-06C286F2BA0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8362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C8300E84-36DC-3B48-9CFD-45EA232B32BA}"/>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73677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5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7FCD03-33DB-42F2-A859-24D0D793243A}"/>
              </a:ext>
            </a:extLst>
          </p:cNvPr>
          <p:cNvPicPr>
            <a:picLocks noChangeAspect="1"/>
          </p:cNvPicPr>
          <p:nvPr/>
        </p:nvPicPr>
        <p:blipFill rotWithShape="1">
          <a:blip r:embed="rId3"/>
          <a:srcRect l="19058"/>
          <a:stretch/>
        </p:blipFill>
        <p:spPr>
          <a:xfrm>
            <a:off x="0" y="4467"/>
            <a:ext cx="12192000" cy="6853532"/>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51BCA31F-65CE-44F0-A8C3-E1AD422A066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1" name="Group 20">
            <a:extLst>
              <a:ext uri="{FF2B5EF4-FFF2-40B4-BE49-F238E27FC236}">
                <a16:creationId xmlns:a16="http://schemas.microsoft.com/office/drawing/2014/main" id="{F5D1F4A6-9514-45EC-A3CA-7CF9F2A5F3A3}"/>
              </a:ext>
            </a:extLst>
          </p:cNvPr>
          <p:cNvGrpSpPr/>
          <p:nvPr userDrawn="1"/>
        </p:nvGrpSpPr>
        <p:grpSpPr>
          <a:xfrm>
            <a:off x="10402034" y="2878984"/>
            <a:ext cx="1178897" cy="1181961"/>
            <a:chOff x="7801525" y="2159237"/>
            <a:chExt cx="884173" cy="886471"/>
          </a:xfrm>
        </p:grpSpPr>
        <p:sp>
          <p:nvSpPr>
            <p:cNvPr id="22" name="Oval 21">
              <a:extLst>
                <a:ext uri="{FF2B5EF4-FFF2-40B4-BE49-F238E27FC236}">
                  <a16:creationId xmlns:a16="http://schemas.microsoft.com/office/drawing/2014/main" id="{AFD786B5-FE7B-4344-A06D-E7CB2BD0AE8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3" name="Picture 2" descr="Logo, company name&#10;&#10;Description automatically generated">
              <a:extLst>
                <a:ext uri="{FF2B5EF4-FFF2-40B4-BE49-F238E27FC236}">
                  <a16:creationId xmlns:a16="http://schemas.microsoft.com/office/drawing/2014/main" id="{EC1C1A6F-D9CF-490D-9F4B-C8364A51CE6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9534107"/>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6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D554FF-1B1B-4587-AAEC-1522175B81F9}"/>
              </a:ext>
            </a:extLst>
          </p:cNvPr>
          <p:cNvPicPr>
            <a:picLocks noChangeAspect="1"/>
          </p:cNvPicPr>
          <p:nvPr/>
        </p:nvPicPr>
        <p:blipFill rotWithShape="1">
          <a:blip r:embed="rId3"/>
          <a:srcRect l="12275" r="7058"/>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1A3ADF3-6C66-4DF0-B40F-285593F4FBA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3BEE38B6-351B-4939-B839-3B269B0BBFE8}"/>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F15962AC-F1C0-46C1-9983-F30E065FAF4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19FA0CD8-3578-4A75-A375-A907BDB1F14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04558713"/>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7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1DA5B8-C7AA-4D21-BF18-A177A762970F}"/>
              </a:ext>
            </a:extLst>
          </p:cNvPr>
          <p:cNvPicPr>
            <a:picLocks noChangeAspect="1"/>
          </p:cNvPicPr>
          <p:nvPr/>
        </p:nvPicPr>
        <p:blipFill rotWithShape="1">
          <a:blip r:embed="rId3"/>
          <a:srcRect l="6598" t="46" r="12401"/>
          <a:stretch/>
        </p:blipFill>
        <p:spPr>
          <a:xfrm>
            <a:off x="-1" y="1"/>
            <a:ext cx="12192001" cy="685484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8F7624B9-75B8-439E-8820-7E107B65455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89F2B73-7573-4EC8-87EF-D634E9C1AC85}"/>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623D4376-4B64-446A-965F-DAB67CB035A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9B16E377-0E6C-4B8C-BF85-DCDD4F5F50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4123316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8_Section-Style01">
    <p:spTree>
      <p:nvGrpSpPr>
        <p:cNvPr id="1" name=""/>
        <p:cNvGrpSpPr/>
        <p:nvPr/>
      </p:nvGrpSpPr>
      <p:grpSpPr>
        <a:xfrm>
          <a:off x="0" y="0"/>
          <a:ext cx="0" cy="0"/>
          <a:chOff x="0" y="0"/>
          <a:chExt cx="0" cy="0"/>
        </a:xfrm>
      </p:grpSpPr>
      <p:pic>
        <p:nvPicPr>
          <p:cNvPr id="13" name="Picture 12" descr="A person sitting on a table&#10;&#10;Description automatically generated">
            <a:extLst>
              <a:ext uri="{FF2B5EF4-FFF2-40B4-BE49-F238E27FC236}">
                <a16:creationId xmlns:a16="http://schemas.microsoft.com/office/drawing/2014/main" id="{ACDDCFB9-9136-490C-8E9E-09EFFC4B2F8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15852"/>
          <a:stretch/>
        </p:blipFill>
        <p:spPr>
          <a:xfrm>
            <a:off x="1" y="2"/>
            <a:ext cx="12192000" cy="685154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091BE59C-A67D-4FDA-8D3B-F9295DC5780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D7C4B762-3CD5-447E-B6BD-38E9C9958787}"/>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97822EAF-D002-4257-9D92-1B36BBA7689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2" descr="Logo, company name&#10;&#10;Description automatically generated">
              <a:extLst>
                <a:ext uri="{FF2B5EF4-FFF2-40B4-BE49-F238E27FC236}">
                  <a16:creationId xmlns:a16="http://schemas.microsoft.com/office/drawing/2014/main" id="{FDAFB9B4-147F-4D8C-897F-7F63402D3DFB}"/>
                </a:ext>
              </a:extLst>
            </p:cNvPr>
            <p:cNvPicPr>
              <a:picLocks noChangeAspect="1" noChangeArrowheads="1"/>
            </p:cNvPicPr>
            <p:nvPr userDrawn="1"/>
          </p:nvPicPr>
          <p:blipFill rotWithShape="1">
            <a:blip r:embed="rId5">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88705684"/>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9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A00B76-7D29-4AE5-A467-DE0D1903D66C}"/>
              </a:ext>
            </a:extLst>
          </p:cNvPr>
          <p:cNvPicPr>
            <a:picLocks noChangeAspect="1"/>
          </p:cNvPicPr>
          <p:nvPr/>
        </p:nvPicPr>
        <p:blipFill rotWithShape="1">
          <a:blip r:embed="rId3"/>
          <a:srcRect l="19000"/>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5CDB467-2D10-4156-9B4C-3BDEDB9E97C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C41C9F3-C0C0-4E84-B4CB-5322527AEABC}"/>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E794E215-46EF-41A8-A9F2-71B51BF5F173}"/>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8315084E-3E51-4B5B-BE4B-8DBE7DD8B02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3902219"/>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0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8494FB-6D4B-4F90-8661-D9879D187349}"/>
              </a:ext>
            </a:extLst>
          </p:cNvPr>
          <p:cNvPicPr>
            <a:picLocks noChangeAspect="1"/>
          </p:cNvPicPr>
          <p:nvPr/>
        </p:nvPicPr>
        <p:blipFill rotWithShape="1">
          <a:blip r:embed="rId3"/>
          <a:srcRect l="4463" r="15204"/>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1E3A85-D736-4A10-9D19-154A16EDA8A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AD5CAE60-BA21-4DF2-A362-77C1B9E6DDB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12724F-0FE0-4D01-86C6-427F3DC06E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3981DFC-EBBF-4A66-A3FF-4F231C8A1B9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52254737"/>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2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4BAA48-028C-447A-A6E0-23B3D6C0125A}"/>
              </a:ext>
            </a:extLst>
          </p:cNvPr>
          <p:cNvPicPr>
            <a:picLocks noChangeAspect="1"/>
          </p:cNvPicPr>
          <p:nvPr userDrawn="1"/>
        </p:nvPicPr>
        <p:blipFill rotWithShape="1">
          <a:blip r:embed="rId3"/>
          <a:srcRect l="14292" r="504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5936CFB-F898-454D-BF65-FB50F03728F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BF08939-0C0E-43D9-8F3C-848B93E10E2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EA31F1-6519-4DD2-B56C-0D2613111EA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4256C8A9-350F-4F3D-8DA3-A925BE89C5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8369807"/>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008ED0-1389-4511-932F-DEA7D0CEFFD6}"/>
              </a:ext>
            </a:extLst>
          </p:cNvPr>
          <p:cNvPicPr>
            <a:picLocks noChangeAspect="1"/>
          </p:cNvPicPr>
          <p:nvPr userDrawn="1"/>
        </p:nvPicPr>
        <p:blipFill rotWithShape="1">
          <a:blip r:embed="rId3"/>
          <a:srcRect l="16301" r="2699"/>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2" name="Rectangle 11">
            <a:extLst>
              <a:ext uri="{FF2B5EF4-FFF2-40B4-BE49-F238E27FC236}">
                <a16:creationId xmlns:a16="http://schemas.microsoft.com/office/drawing/2014/main" id="{63892C3A-7C77-4733-B57C-5057EB198E9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1FEDE84-2D81-4E5B-8E93-15E1A4DB53F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C265F37-0EFD-4C25-BFF8-45F41872A9A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A72F6261-EA80-4829-AADF-7987E7F2585E}"/>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73729862"/>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7110D7-739A-4579-9754-53137AF4EB95}"/>
              </a:ext>
            </a:extLst>
          </p:cNvPr>
          <p:cNvPicPr>
            <a:picLocks noChangeAspect="1"/>
          </p:cNvPicPr>
          <p:nvPr userDrawn="1"/>
        </p:nvPicPr>
        <p:blipFill rotWithShape="1">
          <a:blip r:embed="rId3"/>
          <a:srcRect l="5233" r="13433"/>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12CD5B59-25D5-40A5-8A0F-A1F30F8BB01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D75C95A8-1F12-4D97-AC16-A1854D03D3CF}"/>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1631D518-C228-4AD9-BB0E-9E823A0402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65AD1176-4E52-49A4-B138-9AD58500351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5500852"/>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2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222F95-2A04-43CB-9D35-43E91754BF2E}"/>
              </a:ext>
            </a:extLst>
          </p:cNvPr>
          <p:cNvPicPr>
            <a:picLocks noChangeAspect="1"/>
          </p:cNvPicPr>
          <p:nvPr userDrawn="1"/>
        </p:nvPicPr>
        <p:blipFill rotWithShape="1">
          <a:blip r:embed="rId3"/>
          <a:srcRect l="19001"/>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DF0075C6-04EA-435B-9FFC-712CB435A04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6F6FEFC-2D66-4B27-9236-A6F65B4CD3C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4912CD-0897-4A9B-BF07-37D1EBDAE02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EC07F5C1-EBE3-4E64-9775-CCD83131C8E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220605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1">
            <a:extLst>
              <a:ext uri="{FF2B5EF4-FFF2-40B4-BE49-F238E27FC236}">
                <a16:creationId xmlns:a16="http://schemas.microsoft.com/office/drawing/2014/main" id="{7D2E8931-3A01-2147-9103-5FA478F0100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5809C53E-2E11-CE40-9BDC-FC59BE6A1FA0}"/>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89091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3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DDAC66-7271-4C41-8F34-07B610C85E5A}"/>
              </a:ext>
            </a:extLst>
          </p:cNvPr>
          <p:cNvPicPr>
            <a:picLocks noChangeAspect="1"/>
          </p:cNvPicPr>
          <p:nvPr userDrawn="1"/>
        </p:nvPicPr>
        <p:blipFill rotWithShape="1">
          <a:blip r:embed="rId3"/>
          <a:srcRect l="1681" r="1765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3E230BF-1CE4-4928-9B6F-F61CFA094CB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E0BD63E-D520-4074-8366-0EA24E24C44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E7EC7FD-4829-4E90-A5D6-3BA17163B6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3344319-F759-40B1-AB20-5DCEBDC4D7E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02280714"/>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0715B7-0056-4C9C-B603-1C3302356288}"/>
              </a:ext>
            </a:extLst>
          </p:cNvPr>
          <p:cNvPicPr>
            <a:picLocks noChangeAspect="1"/>
          </p:cNvPicPr>
          <p:nvPr userDrawn="1"/>
        </p:nvPicPr>
        <p:blipFill rotWithShape="1">
          <a:blip r:embed="rId3"/>
          <a:srcRect l="19058"/>
          <a:stretch/>
        </p:blipFill>
        <p:spPr>
          <a:xfrm>
            <a:off x="0" y="4467"/>
            <a:ext cx="12192000" cy="685353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90A6548E-336F-4E1E-AFEE-C5C35AEEF67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23C060D-8BEA-43BB-8080-96412F6A679F}"/>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57F913FE-B526-4EB6-9523-A7D8FB2458C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B7218783-254C-4AA3-85A9-471F44839BF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99881038"/>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4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2532E4-5ABF-400E-A4D7-910E99B381BD}"/>
              </a:ext>
            </a:extLst>
          </p:cNvPr>
          <p:cNvPicPr>
            <a:picLocks noChangeAspect="1"/>
          </p:cNvPicPr>
          <p:nvPr userDrawn="1"/>
        </p:nvPicPr>
        <p:blipFill rotWithShape="1">
          <a:blip r:embed="rId3"/>
          <a:srcRect l="12200" r="7065"/>
          <a:stretch/>
        </p:blipFill>
        <p:spPr>
          <a:xfrm>
            <a:off x="0" y="-22395"/>
            <a:ext cx="12192000" cy="688039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DF7B128-FE6F-4058-AC6B-5717D78B8DD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9E14E7D-A3EE-4F0D-9FD7-3803EF6E61C9}"/>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B545A5E3-02F0-4BA6-822F-A8AE952515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C08AF57-C52F-4CBB-83C9-931BE1CD513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7162224"/>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1B3B5C-6023-4D01-B766-D7F1202EFD20}"/>
              </a:ext>
            </a:extLst>
          </p:cNvPr>
          <p:cNvPicPr>
            <a:picLocks noChangeAspect="1"/>
          </p:cNvPicPr>
          <p:nvPr userDrawn="1"/>
        </p:nvPicPr>
        <p:blipFill rotWithShape="1">
          <a:blip r:embed="rId3"/>
          <a:srcRect l="12275" r="705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9A1EAACB-01E1-4422-9DDC-B8768D7AA3A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54C8C86-3799-4C50-9DDB-249DAA42A2A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E4B068FA-B386-452D-ACC7-9627A6B5CEE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B3E5769-3987-43B6-A687-1417FB86151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532409"/>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5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B757B-5AD8-410E-8DD9-9316D3DBC78C}"/>
              </a:ext>
            </a:extLst>
          </p:cNvPr>
          <p:cNvPicPr>
            <a:picLocks noChangeAspect="1"/>
          </p:cNvPicPr>
          <p:nvPr userDrawn="1"/>
        </p:nvPicPr>
        <p:blipFill rotWithShape="1">
          <a:blip r:embed="rId3"/>
          <a:srcRect l="5601" r="13732"/>
          <a:stretch/>
        </p:blipFill>
        <p:spPr>
          <a:xfrm>
            <a:off x="55758" y="1"/>
            <a:ext cx="12192001"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E5F667B-2B6A-454C-A01E-AE1D4164A2F1}"/>
              </a:ext>
            </a:extLst>
          </p:cNvPr>
          <p:cNvSpPr/>
          <p:nvPr userDrawn="1"/>
        </p:nvSpPr>
        <p:spPr>
          <a:xfrm>
            <a:off x="-1" y="-1"/>
            <a:ext cx="12247759"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634BCCA-E52D-458B-86C0-033D39C4A76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67800B9-1244-43B7-8216-79015AF869A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BB689D9A-7E33-4327-B481-7572F95F40E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1946824"/>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775D84-9820-48A9-8AEA-3985DD0328C0}"/>
              </a:ext>
            </a:extLst>
          </p:cNvPr>
          <p:cNvPicPr>
            <a:picLocks noChangeAspect="1"/>
          </p:cNvPicPr>
          <p:nvPr userDrawn="1"/>
        </p:nvPicPr>
        <p:blipFill rotWithShape="1">
          <a:blip r:embed="rId3"/>
          <a:srcRect l="4050" r="14950"/>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23A387F8-B7C9-49D1-B72B-44EA612B494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DD07670B-5E1F-4AD8-8F6B-09DDA12DAFD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4AEA522-D291-4BEB-9DF5-A2918097FC8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616067F-DCFB-4F4F-A4E6-856E0623FE4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83653422"/>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3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63034E-EE94-4AB2-A4C2-2DB84911BEFE}"/>
              </a:ext>
            </a:extLst>
          </p:cNvPr>
          <p:cNvPicPr>
            <a:picLocks noChangeAspect="1"/>
          </p:cNvPicPr>
          <p:nvPr userDrawn="1"/>
        </p:nvPicPr>
        <p:blipFill rotWithShape="1">
          <a:blip r:embed="rId3"/>
          <a:srcRect l="12443" r="689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C3A44DBF-410C-4AAE-B876-699EB2422BF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A7BBC5C-0ADF-4C91-9375-2EB99E59C182}"/>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A1E7ADA-2018-40AE-8E49-0528A686B05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F6274C-B509-48F3-BED4-C7506E45CA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9775264"/>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6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2ACC0A-09D5-444D-A794-30B7A2FAAF40}"/>
              </a:ext>
            </a:extLst>
          </p:cNvPr>
          <p:cNvPicPr>
            <a:picLocks noChangeAspect="1"/>
          </p:cNvPicPr>
          <p:nvPr userDrawn="1"/>
        </p:nvPicPr>
        <p:blipFill rotWithShape="1">
          <a:blip r:embed="rId3"/>
          <a:srcRect l="19333"/>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5EF432A-7F73-458C-8D42-37DE4E25A1E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07D9E84E-F946-4BE8-8B04-093CC0D8154F}"/>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9073D52-7829-46B1-BF9C-37F85AB6514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7D7814-3898-45C1-8C85-8667DBCE8D55}"/>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09262239"/>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6A6A21-5377-4F37-8C66-C1F1D3A76A4B}"/>
              </a:ext>
            </a:extLst>
          </p:cNvPr>
          <p:cNvPicPr>
            <a:picLocks noChangeAspect="1"/>
          </p:cNvPicPr>
          <p:nvPr userDrawn="1"/>
        </p:nvPicPr>
        <p:blipFill rotWithShape="1">
          <a:blip r:embed="rId3"/>
          <a:srcRect l="3193" r="16140"/>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AF2532A-12C6-4C0D-9DE3-67CAA0257AB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3D7A116-C24E-408D-912D-471DC566D13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3F45723-35A1-4BB6-9A97-FC687085072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42BCD97-E6A2-4696-9655-B394CE40A9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2667475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F6F6DF-3A83-4181-9864-FB73C7A5EDC9}"/>
              </a:ext>
            </a:extLst>
          </p:cNvPr>
          <p:cNvPicPr>
            <a:picLocks noChangeAspect="1"/>
          </p:cNvPicPr>
          <p:nvPr userDrawn="1"/>
        </p:nvPicPr>
        <p:blipFill rotWithShape="1">
          <a:blip r:embed="rId3"/>
          <a:srcRect l="19444"/>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FF01E73-6284-42F7-8FAE-D471FE5BBBB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D44636D-3421-43AD-8DF1-6EAB7BCD8B4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AC19DF87-2B24-4E5D-9C3A-810E6C1ABA3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C52A5A49-DCC2-4468-B630-CAE00EC6658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4847472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EB86296-5868-8D40-941D-A7E6C6A941F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1D4B16B4-8760-F842-8968-A2F35F8A450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3275047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7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30EC3D-0A16-4235-B7D1-462A17955084}"/>
              </a:ext>
            </a:extLst>
          </p:cNvPr>
          <p:cNvPicPr>
            <a:picLocks noChangeAspect="1"/>
          </p:cNvPicPr>
          <p:nvPr userDrawn="1"/>
        </p:nvPicPr>
        <p:blipFill rotWithShape="1">
          <a:blip r:embed="rId3"/>
          <a:srcRect l="7552" r="1189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A11FD3D-6604-4CCA-B49E-65B3BF593EB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DBBA8E6-A13B-4BB1-9240-7D2E5ADC61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85C7E8-C7DD-48F8-BC43-9D5C56841AE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83C56DC7-E072-41ED-B2C9-7195979B9DB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0496025"/>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FC5FC1-4275-40CB-B343-359E18ECBAB0}"/>
              </a:ext>
            </a:extLst>
          </p:cNvPr>
          <p:cNvPicPr>
            <a:picLocks noChangeAspect="1"/>
          </p:cNvPicPr>
          <p:nvPr userDrawn="1"/>
        </p:nvPicPr>
        <p:blipFill rotWithShape="1">
          <a:blip r:embed="rId3"/>
          <a:srcRect l="3195" r="16112"/>
          <a:stretch/>
        </p:blipFill>
        <p:spPr>
          <a:xfrm>
            <a:off x="0" y="-7155"/>
            <a:ext cx="12192000" cy="686515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7FF539BD-5018-414B-BAAB-109A5B57F3EF}"/>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6F04352-1A1C-4353-847A-C7022F8C676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9374A73C-E111-4B69-B8D2-0C4958A3E5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470D9EC-7B75-44E1-9CA5-16DFA89D34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7332829"/>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9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4F1FE-11A0-41A7-8FAF-503DC74F00D1}"/>
              </a:ext>
            </a:extLst>
          </p:cNvPr>
          <p:cNvPicPr>
            <a:picLocks noChangeAspect="1"/>
          </p:cNvPicPr>
          <p:nvPr userDrawn="1"/>
        </p:nvPicPr>
        <p:blipFill rotWithShape="1">
          <a:blip r:embed="rId3"/>
          <a:srcRect l="2849" r="16707"/>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CC966531-6F31-44BC-97C9-1DBEF1389BC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9E73030-50E2-42A8-81F0-4DFF689CFE7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29CD0182-8489-40CD-96BD-5900DC3C15C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BD5D553-962D-4C2C-AE66-11CE28C4DE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5748588"/>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3F159D-7FB9-4E24-A426-2EF7CD98CEAA}"/>
              </a:ext>
            </a:extLst>
          </p:cNvPr>
          <p:cNvPicPr>
            <a:picLocks noChangeAspect="1"/>
          </p:cNvPicPr>
          <p:nvPr userDrawn="1"/>
        </p:nvPicPr>
        <p:blipFill rotWithShape="1">
          <a:blip r:embed="rId3"/>
          <a:srcRect r="19587"/>
          <a:stretch/>
        </p:blipFill>
        <p:spPr>
          <a:xfrm>
            <a:off x="0" y="-2725"/>
            <a:ext cx="12192000" cy="686072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EFF0936D-8987-4979-B2A6-3343C3A4182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1683486183"/>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0A191E-DE3F-42CE-B67F-5DA3E6E81AB1}"/>
              </a:ext>
            </a:extLst>
          </p:cNvPr>
          <p:cNvPicPr>
            <a:picLocks noChangeAspect="1"/>
          </p:cNvPicPr>
          <p:nvPr userDrawn="1"/>
        </p:nvPicPr>
        <p:blipFill rotWithShape="1">
          <a:blip r:embed="rId3"/>
          <a:srcRect l="19555"/>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74C376FC-005D-4601-98D8-64B07F93C04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DC0517E-F0BF-4A08-8F51-F61BBA8B077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0EF87ACD-086B-47F1-9A33-E08FF2EC769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B4C7F90-0EA8-451F-818C-8B62ED8DDCF7}"/>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0657684"/>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0D0F44-A440-4D42-A2D5-A226E6AA7017}"/>
              </a:ext>
            </a:extLst>
          </p:cNvPr>
          <p:cNvPicPr>
            <a:picLocks noChangeAspect="1"/>
          </p:cNvPicPr>
          <p:nvPr userDrawn="1"/>
        </p:nvPicPr>
        <p:blipFill rotWithShape="1">
          <a:blip r:embed="rId3"/>
          <a:srcRect r="19333"/>
          <a:stretch/>
        </p:blipFill>
        <p:spPr>
          <a:xfrm>
            <a:off x="-1" y="0"/>
            <a:ext cx="12192001"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A79CB620-0FB6-43B2-BDD6-4DCAB105BE1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8867208-4123-4A54-89A1-D8AD6F80358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DF2785D-857D-43D7-9AFC-8F91B1AF076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781085E-C84E-4F58-AA0B-565B60A45D0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2486432"/>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0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34461A-0703-46BC-9754-2363FA306D88}"/>
              </a:ext>
            </a:extLst>
          </p:cNvPr>
          <p:cNvPicPr>
            <a:picLocks noChangeAspect="1"/>
          </p:cNvPicPr>
          <p:nvPr userDrawn="1"/>
        </p:nvPicPr>
        <p:blipFill rotWithShape="1">
          <a:blip r:embed="rId3"/>
          <a:srcRect l="7394" r="1193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760CFC8-29B4-46E7-A3B0-AEBF8D83AE7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5992097-A2D1-4F4F-A42D-4B5E1C1FD9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D4AD6C7-1A4B-496B-8266-C6A9F479B93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C49E637-5AB8-4942-8B1B-410A8B5E4FF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3287946"/>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8B389-D584-4269-95C8-4373FD3E1BF9}"/>
              </a:ext>
            </a:extLst>
          </p:cNvPr>
          <p:cNvPicPr>
            <a:picLocks noChangeAspect="1"/>
          </p:cNvPicPr>
          <p:nvPr userDrawn="1"/>
        </p:nvPicPr>
        <p:blipFill rotWithShape="1">
          <a:blip r:embed="rId3"/>
          <a:srcRect l="9666" r="9666"/>
          <a:stretch/>
        </p:blipFill>
        <p:spPr>
          <a:xfrm>
            <a:off x="1"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776BE0E-8A7E-4ACC-A517-BDC3A0F6E4C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0FF60C6-8CBD-41B8-8252-C16A5E77FC2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896258A-BEDE-4E07-B920-6BB6C6567FF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F16BE17B-EADA-4CB2-B863-9E7A7B65578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45322634"/>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E346AB-73CF-42E7-9DBF-7075DC64A96C}"/>
              </a:ext>
            </a:extLst>
          </p:cNvPr>
          <p:cNvPicPr>
            <a:picLocks noChangeAspect="1"/>
          </p:cNvPicPr>
          <p:nvPr userDrawn="1"/>
        </p:nvPicPr>
        <p:blipFill rotWithShape="1">
          <a:blip r:embed="rId3"/>
          <a:srcRect l="1900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DC41516-825C-4C10-ACA6-4F27BD19C9E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129E3AD-DA33-4868-A88B-39CD426A2AC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A168B24-F1AF-4F2A-BB63-8B344A2C0FF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1E65875-22FB-40DE-88B8-0A59A68171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4393868"/>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0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DC9B72-024B-4A92-A8AF-3B9849E2D165}"/>
              </a:ext>
            </a:extLst>
          </p:cNvPr>
          <p:cNvPicPr>
            <a:picLocks noChangeAspect="1"/>
          </p:cNvPicPr>
          <p:nvPr userDrawn="1"/>
        </p:nvPicPr>
        <p:blipFill rotWithShape="1">
          <a:blip r:embed="rId3"/>
          <a:srcRect l="15868" r="3687"/>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7334C9E-6F72-42FA-80E5-07A190F1488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8BF122E-3DFD-49E4-8F46-456CE074FB1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7795D85-3C14-4AD6-8DB2-D813E508CC2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9FCC638-8813-4A53-B997-A3666980CD4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960443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12"/>
          </p:nvPr>
        </p:nvSpPr>
        <p:spPr>
          <a:xfrm>
            <a:off x="334833" y="6356352"/>
            <a:ext cx="2844800" cy="365125"/>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2831137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E39406-3D37-487F-A216-447F54370449}"/>
              </a:ext>
            </a:extLst>
          </p:cNvPr>
          <p:cNvPicPr>
            <a:picLocks noChangeAspect="1"/>
          </p:cNvPicPr>
          <p:nvPr userDrawn="1"/>
        </p:nvPicPr>
        <p:blipFill rotWithShape="1">
          <a:blip r:embed="rId3"/>
          <a:srcRect l="13879" r="5382" b="8712"/>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D2A8BEA-E2A4-4411-9A60-25FEFD90DBE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F64DC3D-C1FA-4A17-B3C7-38534344CD9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2EAFE4D-052E-4D77-AD1F-6A55118E643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2CD3189-6CF4-45C3-8FF9-20BB495235C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44175798"/>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0_Section-Style02">
    <p:bg>
      <p:bgPr>
        <a:gradFill flip="none" rotWithShape="1">
          <a:gsLst>
            <a:gs pos="0">
              <a:srgbClr val="E5712C"/>
            </a:gs>
            <a:gs pos="88000">
              <a:srgbClr val="984807"/>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15D2E6-B8A3-4662-A1B7-444B2C8CCB77}"/>
              </a:ext>
            </a:extLst>
          </p:cNvPr>
          <p:cNvPicPr>
            <a:picLocks noChangeAspect="1"/>
          </p:cNvPicPr>
          <p:nvPr userDrawn="1"/>
        </p:nvPicPr>
        <p:blipFill rotWithShape="1">
          <a:blip r:embed="rId3"/>
          <a:srcRect r="19747"/>
          <a:stretch/>
        </p:blipFill>
        <p:spPr>
          <a:xfrm>
            <a:off x="-1" y="-35317"/>
            <a:ext cx="12192001" cy="689331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9E1594E-FE04-446E-A936-559DB333B90C}"/>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90FC39C-47D0-431E-8AD9-EC54EA23822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D5AFC68-C10F-457E-A00B-6F69D5BACA4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A0711ED-6263-4610-AF16-89E1DCC916D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207198"/>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Oval 4">
            <a:extLst>
              <a:ext uri="{FF2B5EF4-FFF2-40B4-BE49-F238E27FC236}">
                <a16:creationId xmlns:a16="http://schemas.microsoft.com/office/drawing/2014/main" id="{161555D3-96BF-DB4E-9776-9651655C6C0D}"/>
              </a:ext>
            </a:extLst>
          </p:cNvPr>
          <p:cNvSpPr/>
          <p:nvPr userDrawn="1"/>
        </p:nvSpPr>
        <p:spPr>
          <a:xfrm>
            <a:off x="10402034" y="2878984"/>
            <a:ext cx="1178897" cy="118196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0" y="3"/>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7"/>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0"/>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pic>
        <p:nvPicPr>
          <p:cNvPr id="13" name="Picture 2" descr="Logo, company name&#10;&#10;Description automatically generated">
            <a:extLst>
              <a:ext uri="{FF2B5EF4-FFF2-40B4-BE49-F238E27FC236}">
                <a16:creationId xmlns:a16="http://schemas.microsoft.com/office/drawing/2014/main" id="{291EFD48-451D-494D-8E7B-D1655BA0E282}"/>
              </a:ext>
            </a:extLst>
          </p:cNvPr>
          <p:cNvPicPr>
            <a:picLocks noChangeAspect="1" noChangeArrowheads="1"/>
          </p:cNvPicPr>
          <p:nvPr userDrawn="1"/>
        </p:nvPicPr>
        <p:blipFill rotWithShape="1">
          <a:blip r:embed="rId3">
            <a:clrChange>
              <a:clrFrom>
                <a:srgbClr val="FFFFFF"/>
              </a:clrFrom>
              <a:clrTo>
                <a:srgbClr val="FFFFFF">
                  <a:alpha val="0"/>
                </a:srgbClr>
              </a:clrTo>
            </a:clrChange>
            <a:biLevel thresh="25000"/>
            <a:alphaModFix amt="50000"/>
            <a:extLst>
              <a:ext uri="{28A0092B-C50C-407E-A947-70E740481C1C}">
                <a14:useLocalDpi xmlns:a14="http://schemas.microsoft.com/office/drawing/2010/main" val="0"/>
              </a:ext>
            </a:extLst>
          </a:blip>
          <a:srcRect l="1" r="61492"/>
          <a:stretch/>
        </p:blipFill>
        <p:spPr bwMode="auto">
          <a:xfrm>
            <a:off x="10532857" y="3189339"/>
            <a:ext cx="897144" cy="5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269706"/>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userDrawn="1"/>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4"/>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9"/>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2"/>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
        <p:nvSpPr>
          <p:cNvPr id="12" name="Rectangle 11">
            <a:extLst>
              <a:ext uri="{FF2B5EF4-FFF2-40B4-BE49-F238E27FC236}">
                <a16:creationId xmlns:a16="http://schemas.microsoft.com/office/drawing/2014/main" id="{CCD09B90-0658-4ECC-A479-FC9761E4E9BE}"/>
              </a:ext>
            </a:extLst>
          </p:cNvPr>
          <p:cNvSpPr/>
          <p:nvPr userDrawn="1"/>
        </p:nvSpPr>
        <p:spPr>
          <a:xfrm>
            <a:off x="4883716" y="4707605"/>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ext Placeholder 13">
            <a:extLst>
              <a:ext uri="{FF2B5EF4-FFF2-40B4-BE49-F238E27FC236}">
                <a16:creationId xmlns:a16="http://schemas.microsoft.com/office/drawing/2014/main" id="{8BDFD94C-2AEE-4C32-A5C8-8EDF2DFE7F29}"/>
              </a:ext>
            </a:extLst>
          </p:cNvPr>
          <p:cNvSpPr>
            <a:spLocks noGrp="1"/>
          </p:cNvSpPr>
          <p:nvPr>
            <p:ph type="body" sz="quarter" idx="19" hasCustomPrompt="1"/>
          </p:nvPr>
        </p:nvSpPr>
        <p:spPr>
          <a:xfrm>
            <a:off x="4868901" y="5834232"/>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7" name="Text Placeholder 13">
            <a:extLst>
              <a:ext uri="{FF2B5EF4-FFF2-40B4-BE49-F238E27FC236}">
                <a16:creationId xmlns:a16="http://schemas.microsoft.com/office/drawing/2014/main" id="{5F1087DE-40BB-4299-8A3E-C9B96BA5A293}"/>
              </a:ext>
            </a:extLst>
          </p:cNvPr>
          <p:cNvSpPr>
            <a:spLocks noGrp="1"/>
          </p:cNvSpPr>
          <p:nvPr>
            <p:ph type="body" sz="quarter" idx="20" hasCustomPrompt="1"/>
          </p:nvPr>
        </p:nvSpPr>
        <p:spPr>
          <a:xfrm>
            <a:off x="4868901" y="4862933"/>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20" name="Picture Placeholder 17">
            <a:extLst>
              <a:ext uri="{FF2B5EF4-FFF2-40B4-BE49-F238E27FC236}">
                <a16:creationId xmlns:a16="http://schemas.microsoft.com/office/drawing/2014/main" id="{9BC73DD1-4338-48ED-A293-FEFD509E02CA}"/>
              </a:ext>
            </a:extLst>
          </p:cNvPr>
          <p:cNvSpPr>
            <a:spLocks noGrp="1"/>
          </p:cNvSpPr>
          <p:nvPr>
            <p:ph type="pic" sz="quarter" idx="21"/>
          </p:nvPr>
        </p:nvSpPr>
        <p:spPr>
          <a:xfrm>
            <a:off x="1259815" y="4707606"/>
            <a:ext cx="2997200" cy="276999"/>
          </a:xfrm>
        </p:spPr>
        <p:txBody>
          <a:bodyPr/>
          <a:lstStyle/>
          <a:p>
            <a:r>
              <a:rPr lang="en-US" dirty="0"/>
              <a:t>Click icon to add picture</a:t>
            </a:r>
          </a:p>
        </p:txBody>
      </p:sp>
      <p:sp>
        <p:nvSpPr>
          <p:cNvPr id="21" name="Text Placeholder 13">
            <a:extLst>
              <a:ext uri="{FF2B5EF4-FFF2-40B4-BE49-F238E27FC236}">
                <a16:creationId xmlns:a16="http://schemas.microsoft.com/office/drawing/2014/main" id="{054DDFAD-E667-48C2-A6D9-DC59081EAD28}"/>
              </a:ext>
            </a:extLst>
          </p:cNvPr>
          <p:cNvSpPr>
            <a:spLocks noGrp="1"/>
          </p:cNvSpPr>
          <p:nvPr>
            <p:ph type="body" sz="quarter" idx="22" hasCustomPrompt="1"/>
          </p:nvPr>
        </p:nvSpPr>
        <p:spPr>
          <a:xfrm>
            <a:off x="4868901" y="5187471"/>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Tree>
    <p:extLst>
      <p:ext uri="{BB962C8B-B14F-4D97-AF65-F5344CB8AC3E}">
        <p14:creationId xmlns:p14="http://schemas.microsoft.com/office/powerpoint/2010/main" val="1482458720"/>
      </p:ext>
    </p:extLst>
  </p:cSld>
  <p:clrMapOvr>
    <a:masterClrMapping/>
  </p:clrMapOvr>
  <p:transition spd="slow">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2"/>
          </p:nvPr>
        </p:nvSpPr>
        <p:spPr bwMode="auto">
          <a:xfrm>
            <a:off x="609600" y="6400801"/>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ea typeface="ＭＳ Ｐゴシック" pitchFamily="-111" charset="-128"/>
                <a:cs typeface="+mn-cs"/>
              </a:defRPr>
            </a:lvl1pPr>
          </a:lstStyle>
          <a:p>
            <a:pPr>
              <a:defRPr/>
            </a:pPr>
            <a:fld id="{2113E2D6-E0A6-4188-9D48-BD346E684EA6}" type="datetime1">
              <a:rPr lang="en-US" smtClean="0"/>
              <a:t>12/2/2021</a:t>
            </a:fld>
            <a:endParaRPr lang="en-US" dirty="0"/>
          </a:p>
        </p:txBody>
      </p:sp>
      <p:sp>
        <p:nvSpPr>
          <p:cNvPr id="5" name="Slide Number Placeholder 5"/>
          <p:cNvSpPr>
            <a:spLocks noGrp="1"/>
          </p:cNvSpPr>
          <p:nvPr>
            <p:ph type="sldNum" sz="quarter" idx="4"/>
          </p:nvPr>
        </p:nvSpPr>
        <p:spPr>
          <a:xfrm>
            <a:off x="4673600" y="6400801"/>
            <a:ext cx="2844800" cy="244475"/>
          </a:xfrm>
          <a:prstGeom prst="rect">
            <a:avLst/>
          </a:prstGeom>
        </p:spPr>
        <p:txBody>
          <a:bodyPr vert="horz" wrap="square" lIns="91440" tIns="45720" rIns="91440" bIns="45720" numCol="1" anchor="t" anchorCtr="0" compatLnSpc="1">
            <a:prstTxWarp prst="textNoShape">
              <a:avLst/>
            </a:prstTxWarp>
          </a:bodyPr>
          <a:lstStyle>
            <a:lvl1pPr algn="ctr">
              <a:defRPr sz="1100">
                <a:ea typeface="ＭＳ Ｐゴシック" pitchFamily="-111" charset="-128"/>
                <a:cs typeface="+mn-cs"/>
              </a:defRPr>
            </a:lvl1pPr>
          </a:lstStyle>
          <a:p>
            <a:pPr>
              <a:defRPr/>
            </a:pPr>
            <a:fld id="{70265E95-77F9-457A-9EE3-4D9004F83F9A}" type="slidenum">
              <a:rPr lang="en-US" smtClean="0"/>
              <a:pPr>
                <a:defRPr/>
              </a:pPr>
              <a:t>‹#›</a:t>
            </a:fld>
            <a:endParaRPr lang="en-US" dirty="0"/>
          </a:p>
        </p:txBody>
      </p:sp>
    </p:spTree>
    <p:extLst>
      <p:ext uri="{BB962C8B-B14F-4D97-AF65-F5344CB8AC3E}">
        <p14:creationId xmlns:p14="http://schemas.microsoft.com/office/powerpoint/2010/main" val="27117690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914400" y="304800"/>
            <a:ext cx="10668000" cy="457200"/>
          </a:xfrm>
          <a:prstGeom prst="rect">
            <a:avLst/>
          </a:prstGeom>
        </p:spPr>
        <p:txBody>
          <a:bodyPr/>
          <a:lstStyle>
            <a:lvl1pPr algn="l">
              <a:defRPr sz="2800">
                <a:solidFill>
                  <a:schemeClr val="bg1"/>
                </a:solidFill>
              </a:defRPr>
            </a:lvl1pPr>
          </a:lstStyle>
          <a:p>
            <a:r>
              <a:rPr lang="en-US"/>
              <a:t>Click to edit Master title style</a:t>
            </a:r>
          </a:p>
        </p:txBody>
      </p:sp>
      <p:sp>
        <p:nvSpPr>
          <p:cNvPr id="8" name="Content Placeholder 7"/>
          <p:cNvSpPr>
            <a:spLocks noGrp="1"/>
          </p:cNvSpPr>
          <p:nvPr>
            <p:ph sz="quarter" idx="13"/>
          </p:nvPr>
        </p:nvSpPr>
        <p:spPr>
          <a:xfrm>
            <a:off x="1016000" y="1066800"/>
            <a:ext cx="10058400" cy="4800600"/>
          </a:xfrm>
          <a:prstGeom prst="rect">
            <a:avLst/>
          </a:prstGeom>
        </p:spPr>
        <p:txBody>
          <a:bodyPr/>
          <a:lstStyle>
            <a:lvl1pPr>
              <a:buClrTx/>
              <a:defRPr sz="2400"/>
            </a:lvl1pPr>
            <a:lvl2pPr>
              <a:buClrTx/>
              <a:defRPr sz="2000"/>
            </a:lvl2pPr>
            <a:lvl3pPr>
              <a:buClrTx/>
              <a:defRPr sz="1800"/>
            </a:lvl3pPr>
            <a:lvl4pPr>
              <a:buClrTx/>
              <a:defRPr sz="1600"/>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4"/>
          <p:cNvSpPr>
            <a:spLocks noGrp="1" noChangeArrowheads="1"/>
          </p:cNvSpPr>
          <p:nvPr>
            <p:ph type="dt" sz="half" idx="2"/>
          </p:nvPr>
        </p:nvSpPr>
        <p:spPr bwMode="auto">
          <a:xfrm>
            <a:off x="609600" y="6400801"/>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ea typeface="ＭＳ Ｐゴシック" pitchFamily="-111" charset="-128"/>
                <a:cs typeface="+mn-cs"/>
              </a:defRPr>
            </a:lvl1pPr>
          </a:lstStyle>
          <a:p>
            <a:pPr>
              <a:defRPr/>
            </a:pPr>
            <a:fld id="{43B2AE55-D07C-4D5E-B015-AE60E36AF14E}" type="datetime1">
              <a:rPr lang="en-US" smtClean="0"/>
              <a:t>12/2/2021</a:t>
            </a:fld>
            <a:endParaRPr lang="en-US" dirty="0"/>
          </a:p>
        </p:txBody>
      </p:sp>
      <p:sp>
        <p:nvSpPr>
          <p:cNvPr id="12" name="Slide Number Placeholder 5"/>
          <p:cNvSpPr>
            <a:spLocks noGrp="1"/>
          </p:cNvSpPr>
          <p:nvPr>
            <p:ph type="sldNum" sz="quarter" idx="4"/>
          </p:nvPr>
        </p:nvSpPr>
        <p:spPr>
          <a:xfrm>
            <a:off x="4673600" y="6400801"/>
            <a:ext cx="2844800" cy="244475"/>
          </a:xfrm>
          <a:prstGeom prst="rect">
            <a:avLst/>
          </a:prstGeom>
        </p:spPr>
        <p:txBody>
          <a:bodyPr vert="horz" wrap="square" lIns="91440" tIns="45720" rIns="91440" bIns="45720" numCol="1" anchor="t" anchorCtr="0" compatLnSpc="1">
            <a:prstTxWarp prst="textNoShape">
              <a:avLst/>
            </a:prstTxWarp>
          </a:bodyPr>
          <a:lstStyle>
            <a:lvl1pPr algn="ctr">
              <a:defRPr sz="1100">
                <a:ea typeface="ＭＳ Ｐゴシック" pitchFamily="-111" charset="-128"/>
                <a:cs typeface="+mn-cs"/>
              </a:defRPr>
            </a:lvl1pPr>
          </a:lstStyle>
          <a:p>
            <a:pPr>
              <a:defRPr/>
            </a:pPr>
            <a:fld id="{70265E95-77F9-457A-9EE3-4D9004F83F9A}" type="slidenum">
              <a:rPr lang="en-US" smtClean="0"/>
              <a:pPr>
                <a:defRPr/>
              </a:pPr>
              <a:t>‹#›</a:t>
            </a:fld>
            <a:endParaRPr lang="en-US" dirty="0"/>
          </a:p>
        </p:txBody>
      </p:sp>
    </p:spTree>
    <p:extLst>
      <p:ext uri="{BB962C8B-B14F-4D97-AF65-F5344CB8AC3E}">
        <p14:creationId xmlns:p14="http://schemas.microsoft.com/office/powerpoint/2010/main" val="37171684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143001"/>
            <a:ext cx="5384800" cy="4800600"/>
          </a:xfrm>
          <a:prstGeom prst="rect">
            <a:avLst/>
          </a:prstGeom>
        </p:spPr>
        <p:txBody>
          <a:bodyPr/>
          <a:lstStyle>
            <a:lvl1pPr>
              <a:buClrTx/>
              <a:defRPr sz="2000"/>
            </a:lvl1pPr>
            <a:lvl2pPr>
              <a:buClrTx/>
              <a:defRPr sz="1800"/>
            </a:lvl2pPr>
            <a:lvl3pPr>
              <a:buClrTx/>
              <a:defRPr sz="1600"/>
            </a:lvl3pPr>
            <a:lvl4pPr>
              <a:buClrTx/>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143001"/>
            <a:ext cx="5384800" cy="4800600"/>
          </a:xfrm>
          <a:prstGeom prst="rect">
            <a:avLst/>
          </a:prstGeom>
        </p:spPr>
        <p:txBody>
          <a:bodyPr/>
          <a:lstStyle>
            <a:lvl1pPr>
              <a:buClrTx/>
              <a:defRPr sz="2000"/>
            </a:lvl1pPr>
            <a:lvl2pPr>
              <a:buClrTx/>
              <a:defRPr sz="1800"/>
            </a:lvl2pPr>
            <a:lvl3pPr>
              <a:buClrTx/>
              <a:defRPr sz="1600"/>
            </a:lvl3pPr>
            <a:lvl4pPr>
              <a:buClrTx/>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bwMode="white">
          <a:xfrm>
            <a:off x="914400" y="304800"/>
            <a:ext cx="10668000" cy="457200"/>
          </a:xfrm>
          <a:prstGeom prst="rect">
            <a:avLst/>
          </a:prstGeom>
        </p:spPr>
        <p:txBody>
          <a:bodyPr/>
          <a:lstStyle>
            <a:lvl1pPr algn="l">
              <a:defRPr sz="2800">
                <a:solidFill>
                  <a:schemeClr val="bg1"/>
                </a:solidFill>
              </a:defRPr>
            </a:lvl1pPr>
          </a:lstStyle>
          <a:p>
            <a:r>
              <a:rPr lang="en-US"/>
              <a:t>Click to edit Master title style</a:t>
            </a:r>
          </a:p>
        </p:txBody>
      </p:sp>
      <p:sp>
        <p:nvSpPr>
          <p:cNvPr id="9" name="Rectangle 4"/>
          <p:cNvSpPr>
            <a:spLocks noGrp="1" noChangeArrowheads="1"/>
          </p:cNvSpPr>
          <p:nvPr>
            <p:ph type="dt" sz="half" idx="10"/>
          </p:nvPr>
        </p:nvSpPr>
        <p:spPr bwMode="auto">
          <a:xfrm>
            <a:off x="609600" y="6400801"/>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ea typeface="ＭＳ Ｐゴシック" pitchFamily="-111" charset="-128"/>
                <a:cs typeface="+mn-cs"/>
              </a:defRPr>
            </a:lvl1pPr>
          </a:lstStyle>
          <a:p>
            <a:pPr>
              <a:defRPr/>
            </a:pPr>
            <a:fld id="{92B7969E-711E-47A4-8884-5B747F4773FF}" type="datetime1">
              <a:rPr lang="en-US" smtClean="0"/>
              <a:t>12/2/2021</a:t>
            </a:fld>
            <a:endParaRPr lang="en-US" dirty="0"/>
          </a:p>
        </p:txBody>
      </p:sp>
      <p:sp>
        <p:nvSpPr>
          <p:cNvPr id="10" name="Slide Number Placeholder 5"/>
          <p:cNvSpPr>
            <a:spLocks noGrp="1"/>
          </p:cNvSpPr>
          <p:nvPr>
            <p:ph type="sldNum" sz="quarter" idx="4"/>
          </p:nvPr>
        </p:nvSpPr>
        <p:spPr>
          <a:xfrm>
            <a:off x="4673600" y="6400801"/>
            <a:ext cx="2844800" cy="244475"/>
          </a:xfrm>
          <a:prstGeom prst="rect">
            <a:avLst/>
          </a:prstGeom>
        </p:spPr>
        <p:txBody>
          <a:bodyPr vert="horz" wrap="square" lIns="91440" tIns="45720" rIns="91440" bIns="45720" numCol="1" anchor="t" anchorCtr="0" compatLnSpc="1">
            <a:prstTxWarp prst="textNoShape">
              <a:avLst/>
            </a:prstTxWarp>
          </a:bodyPr>
          <a:lstStyle>
            <a:lvl1pPr algn="ctr">
              <a:defRPr sz="1100">
                <a:ea typeface="ＭＳ Ｐゴシック" pitchFamily="-111" charset="-128"/>
                <a:cs typeface="+mn-cs"/>
              </a:defRPr>
            </a:lvl1pPr>
          </a:lstStyle>
          <a:p>
            <a:pPr>
              <a:defRPr/>
            </a:pPr>
            <a:fld id="{70265E95-77F9-457A-9EE3-4D9004F83F9A}" type="slidenum">
              <a:rPr lang="en-US" smtClean="0"/>
              <a:pPr>
                <a:defRPr/>
              </a:pPr>
              <a:t>‹#›</a:t>
            </a:fld>
            <a:endParaRPr lang="en-US" dirty="0"/>
          </a:p>
        </p:txBody>
      </p:sp>
    </p:spTree>
    <p:extLst>
      <p:ext uri="{BB962C8B-B14F-4D97-AF65-F5344CB8AC3E}">
        <p14:creationId xmlns:p14="http://schemas.microsoft.com/office/powerpoint/2010/main" val="6256571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19200"/>
            <a:ext cx="5386917"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8962"/>
            <a:ext cx="5386917" cy="3951288"/>
          </a:xfrm>
          <a:prstGeom prst="rect">
            <a:avLst/>
          </a:prstGeom>
        </p:spPr>
        <p:txBody>
          <a:bodyPr/>
          <a:lstStyle>
            <a:lvl1pPr>
              <a:buClrTx/>
              <a:defRPr sz="2000"/>
            </a:lvl1pPr>
            <a:lvl2pPr>
              <a:buClrTx/>
              <a:defRPr sz="1800"/>
            </a:lvl2pPr>
            <a:lvl3pPr>
              <a:buClrTx/>
              <a:defRPr sz="1600"/>
            </a:lvl3pPr>
            <a:lvl4pPr>
              <a:buClrTx/>
              <a:defRPr sz="1400"/>
            </a:lvl4pPr>
            <a:lvl5pPr>
              <a:buClrTx/>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3368" y="1219200"/>
            <a:ext cx="5389033"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8962"/>
            <a:ext cx="5389033" cy="3951288"/>
          </a:xfrm>
          <a:prstGeom prst="rect">
            <a:avLst/>
          </a:prstGeom>
        </p:spPr>
        <p:txBody>
          <a:bodyPr/>
          <a:lstStyle>
            <a:lvl1pPr>
              <a:buClrTx/>
              <a:defRPr sz="2000"/>
            </a:lvl1pPr>
            <a:lvl2pPr>
              <a:buClrTx/>
              <a:defRPr sz="1800"/>
            </a:lvl2pPr>
            <a:lvl3pPr>
              <a:buClrTx/>
              <a:defRPr sz="1600"/>
            </a:lvl3pPr>
            <a:lvl4pPr>
              <a:buClrTx/>
              <a:defRPr sz="1400"/>
            </a:lvl4pPr>
            <a:lvl5pPr>
              <a:buClrTx/>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p:nvPr>
        </p:nvSpPr>
        <p:spPr bwMode="white">
          <a:xfrm>
            <a:off x="914400" y="304800"/>
            <a:ext cx="10668000" cy="457200"/>
          </a:xfrm>
          <a:prstGeom prst="rect">
            <a:avLst/>
          </a:prstGeom>
        </p:spPr>
        <p:txBody>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0570549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914400" y="304800"/>
            <a:ext cx="10668000" cy="457200"/>
          </a:xfrm>
          <a:prstGeom prst="rect">
            <a:avLst/>
          </a:prstGeom>
        </p:spPr>
        <p:txBody>
          <a:bodyPr/>
          <a:lstStyle>
            <a:lvl1pPr algn="l">
              <a:defRPr sz="2800">
                <a:solidFill>
                  <a:schemeClr val="bg1"/>
                </a:solidFill>
              </a:defRPr>
            </a:lvl1pPr>
          </a:lstStyle>
          <a:p>
            <a:r>
              <a:rPr lang="en-US"/>
              <a:t>Click to edit Master title style</a:t>
            </a:r>
          </a:p>
        </p:txBody>
      </p:sp>
      <p:sp>
        <p:nvSpPr>
          <p:cNvPr id="7" name="Rectangle 4"/>
          <p:cNvSpPr>
            <a:spLocks noGrp="1" noChangeArrowheads="1"/>
          </p:cNvSpPr>
          <p:nvPr>
            <p:ph type="dt" sz="half" idx="2"/>
          </p:nvPr>
        </p:nvSpPr>
        <p:spPr bwMode="auto">
          <a:xfrm>
            <a:off x="609600" y="6400801"/>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ea typeface="ＭＳ Ｐゴシック" pitchFamily="-111" charset="-128"/>
                <a:cs typeface="+mn-cs"/>
              </a:defRPr>
            </a:lvl1pPr>
          </a:lstStyle>
          <a:p>
            <a:pPr>
              <a:defRPr/>
            </a:pPr>
            <a:fld id="{6BBB3F7D-0CC0-41B9-8732-B3E51BD54650}" type="datetime1">
              <a:rPr lang="en-US" smtClean="0"/>
              <a:t>12/2/2021</a:t>
            </a:fld>
            <a:endParaRPr lang="en-US" dirty="0"/>
          </a:p>
        </p:txBody>
      </p:sp>
      <p:sp>
        <p:nvSpPr>
          <p:cNvPr id="8" name="Slide Number Placeholder 5"/>
          <p:cNvSpPr>
            <a:spLocks noGrp="1"/>
          </p:cNvSpPr>
          <p:nvPr>
            <p:ph type="sldNum" sz="quarter" idx="4"/>
          </p:nvPr>
        </p:nvSpPr>
        <p:spPr>
          <a:xfrm>
            <a:off x="4673600" y="6400801"/>
            <a:ext cx="2844800" cy="244475"/>
          </a:xfrm>
          <a:prstGeom prst="rect">
            <a:avLst/>
          </a:prstGeom>
        </p:spPr>
        <p:txBody>
          <a:bodyPr vert="horz" wrap="square" lIns="91440" tIns="45720" rIns="91440" bIns="45720" numCol="1" anchor="t" anchorCtr="0" compatLnSpc="1">
            <a:prstTxWarp prst="textNoShape">
              <a:avLst/>
            </a:prstTxWarp>
          </a:bodyPr>
          <a:lstStyle>
            <a:lvl1pPr algn="ctr">
              <a:defRPr sz="1100">
                <a:ea typeface="ＭＳ Ｐゴシック" pitchFamily="-111" charset="-128"/>
                <a:cs typeface="+mn-cs"/>
              </a:defRPr>
            </a:lvl1pPr>
          </a:lstStyle>
          <a:p>
            <a:pPr>
              <a:defRPr/>
            </a:pPr>
            <a:fld id="{70265E95-77F9-457A-9EE3-4D9004F83F9A}" type="slidenum">
              <a:rPr lang="en-US" smtClean="0"/>
              <a:pPr>
                <a:defRPr/>
              </a:pPr>
              <a:t>‹#›</a:t>
            </a:fld>
            <a:endParaRPr lang="en-US" dirty="0"/>
          </a:p>
        </p:txBody>
      </p:sp>
    </p:spTree>
    <p:extLst>
      <p:ext uri="{BB962C8B-B14F-4D97-AF65-F5344CB8AC3E}">
        <p14:creationId xmlns:p14="http://schemas.microsoft.com/office/powerpoint/2010/main" val="8060078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noChangeArrowheads="1"/>
          </p:cNvSpPr>
          <p:nvPr>
            <p:ph type="dt" sz="half" idx="2"/>
          </p:nvPr>
        </p:nvSpPr>
        <p:spPr bwMode="auto">
          <a:xfrm>
            <a:off x="609600" y="6400801"/>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ea typeface="ＭＳ Ｐゴシック" pitchFamily="-111" charset="-128"/>
                <a:cs typeface="+mn-cs"/>
              </a:defRPr>
            </a:lvl1pPr>
          </a:lstStyle>
          <a:p>
            <a:pPr>
              <a:defRPr/>
            </a:pPr>
            <a:fld id="{6EEDB610-CF8D-4BDF-BEA4-7668B6BB7B58}" type="datetime1">
              <a:rPr lang="en-US" smtClean="0"/>
              <a:t>12/2/2021</a:t>
            </a:fld>
            <a:endParaRPr lang="en-US" dirty="0"/>
          </a:p>
        </p:txBody>
      </p:sp>
      <p:sp>
        <p:nvSpPr>
          <p:cNvPr id="6" name="Slide Number Placeholder 5"/>
          <p:cNvSpPr>
            <a:spLocks noGrp="1"/>
          </p:cNvSpPr>
          <p:nvPr>
            <p:ph type="sldNum" sz="quarter" idx="4"/>
          </p:nvPr>
        </p:nvSpPr>
        <p:spPr>
          <a:xfrm>
            <a:off x="4673600" y="6400801"/>
            <a:ext cx="2844800" cy="244475"/>
          </a:xfrm>
          <a:prstGeom prst="rect">
            <a:avLst/>
          </a:prstGeom>
        </p:spPr>
        <p:txBody>
          <a:bodyPr vert="horz" wrap="square" lIns="91440" tIns="45720" rIns="91440" bIns="45720" numCol="1" anchor="t" anchorCtr="0" compatLnSpc="1">
            <a:prstTxWarp prst="textNoShape">
              <a:avLst/>
            </a:prstTxWarp>
          </a:bodyPr>
          <a:lstStyle>
            <a:lvl1pPr algn="ctr">
              <a:defRPr sz="1100">
                <a:ea typeface="ＭＳ Ｐゴシック" pitchFamily="-111" charset="-128"/>
                <a:cs typeface="+mn-cs"/>
              </a:defRPr>
            </a:lvl1pPr>
          </a:lstStyle>
          <a:p>
            <a:pPr>
              <a:defRPr/>
            </a:pPr>
            <a:fld id="{70265E95-77F9-457A-9EE3-4D9004F83F9A}" type="slidenum">
              <a:rPr lang="en-US" smtClean="0"/>
              <a:pPr>
                <a:defRPr/>
              </a:pPr>
              <a:t>‹#›</a:t>
            </a:fld>
            <a:endParaRPr lang="en-US" dirty="0"/>
          </a:p>
        </p:txBody>
      </p:sp>
    </p:spTree>
    <p:extLst>
      <p:ext uri="{BB962C8B-B14F-4D97-AF65-F5344CB8AC3E}">
        <p14:creationId xmlns:p14="http://schemas.microsoft.com/office/powerpoint/2010/main" val="549449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pic>
        <p:nvPicPr>
          <p:cNvPr id="9" name="Picture 8">
            <a:extLst>
              <a:ext uri="{FF2B5EF4-FFF2-40B4-BE49-F238E27FC236}">
                <a16:creationId xmlns:a16="http://schemas.microsoft.com/office/drawing/2014/main" id="{9E320038-9A93-E149-AC40-272D3F15503E}"/>
              </a:ext>
            </a:extLst>
          </p:cNvPr>
          <p:cNvPicPr>
            <a:picLocks noChangeAspect="1"/>
          </p:cNvPicPr>
          <p:nvPr userDrawn="1"/>
        </p:nvPicPr>
        <p:blipFill>
          <a:blip r:embed="rId3"/>
          <a:srcRect/>
          <a:stretch/>
        </p:blipFill>
        <p:spPr>
          <a:xfrm>
            <a:off x="520849" y="125605"/>
            <a:ext cx="2749339" cy="682595"/>
          </a:xfrm>
          <a:prstGeom prst="rect">
            <a:avLst/>
          </a:prstGeom>
        </p:spPr>
      </p:pic>
    </p:spTree>
    <p:extLst>
      <p:ext uri="{BB962C8B-B14F-4D97-AF65-F5344CB8AC3E}">
        <p14:creationId xmlns:p14="http://schemas.microsoft.com/office/powerpoint/2010/main" val="945031883"/>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63" Type="http://schemas.openxmlformats.org/officeDocument/2006/relationships/slideLayout" Target="../slideLayouts/slideLayout72.xml"/><Relationship Id="rId68" Type="http://schemas.openxmlformats.org/officeDocument/2006/relationships/slideLayout" Target="../slideLayouts/slideLayout77.xml"/><Relationship Id="rId7" Type="http://schemas.openxmlformats.org/officeDocument/2006/relationships/slideLayout" Target="../slideLayouts/slideLayout16.xml"/><Relationship Id="rId71" Type="http://schemas.openxmlformats.org/officeDocument/2006/relationships/slideLayout" Target="../slideLayouts/slideLayout80.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66" Type="http://schemas.openxmlformats.org/officeDocument/2006/relationships/slideLayout" Target="../slideLayouts/slideLayout75.xml"/><Relationship Id="rId74" Type="http://schemas.openxmlformats.org/officeDocument/2006/relationships/slideLayout" Target="../slideLayouts/slideLayout8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61" Type="http://schemas.openxmlformats.org/officeDocument/2006/relationships/slideLayout" Target="../slideLayouts/slideLayout70.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65" Type="http://schemas.openxmlformats.org/officeDocument/2006/relationships/slideLayout" Target="../slideLayouts/slideLayout74.xml"/><Relationship Id="rId73" Type="http://schemas.openxmlformats.org/officeDocument/2006/relationships/slideLayout" Target="../slideLayouts/slideLayout8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64" Type="http://schemas.openxmlformats.org/officeDocument/2006/relationships/slideLayout" Target="../slideLayouts/slideLayout73.xml"/><Relationship Id="rId69" Type="http://schemas.openxmlformats.org/officeDocument/2006/relationships/slideLayout" Target="../slideLayouts/slideLayout78.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72" Type="http://schemas.openxmlformats.org/officeDocument/2006/relationships/slideLayout" Target="../slideLayouts/slideLayout81.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67" Type="http://schemas.openxmlformats.org/officeDocument/2006/relationships/slideLayout" Target="../slideLayouts/slideLayout76.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slideLayout" Target="../slideLayouts/slideLayout71.xml"/><Relationship Id="rId70" Type="http://schemas.openxmlformats.org/officeDocument/2006/relationships/slideLayout" Target="../slideLayouts/slideLayout79.xml"/><Relationship Id="rId75"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86.xml"/><Relationship Id="rId7" Type="http://schemas.openxmlformats.org/officeDocument/2006/relationships/theme" Target="../theme/theme3.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9" Type="http://schemas.openxmlformats.org/officeDocument/2006/relationships/image" Target="../media/image6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82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961" r:id="rId9"/>
  </p:sldLayoutIdLst>
  <p:hf hdr="0" ftr="0" dt="0"/>
  <p:txStyles>
    <p:titleStyle>
      <a:lvl1pPr algn="ctr" defTabSz="609585" rtl="0" eaLnBrk="1" latinLnBrk="0" hangingPunct="1">
        <a:spcBef>
          <a:spcPct val="0"/>
        </a:spcBef>
        <a:buNone/>
        <a:defRPr sz="4267" b="1" kern="1200">
          <a:solidFill>
            <a:srgbClr val="FFFFFF"/>
          </a:solidFill>
          <a:latin typeface="Montserrat" pitchFamily="2" charset="77"/>
          <a:ea typeface="+mj-ea"/>
          <a:cs typeface="+mj-cs"/>
        </a:defRPr>
      </a:lvl1pPr>
    </p:titleStyle>
    <p:bodyStyle>
      <a:lvl1pPr marL="457189" indent="-457189" algn="l" defTabSz="609585" rtl="0" eaLnBrk="1" latinLnBrk="0" hangingPunct="1">
        <a:spcBef>
          <a:spcPct val="20000"/>
        </a:spcBef>
        <a:buFont typeface="Arial"/>
        <a:buChar char="•"/>
        <a:defRPr sz="4267" kern="1200">
          <a:solidFill>
            <a:srgbClr val="FFFFFF"/>
          </a:solidFill>
          <a:latin typeface="Catamaran" pitchFamily="2" charset="77"/>
          <a:ea typeface="+mn-ea"/>
          <a:cs typeface="Catamaran" pitchFamily="2" charset="77"/>
        </a:defRPr>
      </a:lvl1pPr>
      <a:lvl2pPr marL="990575" indent="-380990" algn="l" defTabSz="609585" rtl="0" eaLnBrk="1" latinLnBrk="0" hangingPunct="1">
        <a:spcBef>
          <a:spcPct val="20000"/>
        </a:spcBef>
        <a:buFont typeface="Arial"/>
        <a:buChar char="–"/>
        <a:defRPr sz="3733" kern="1200">
          <a:solidFill>
            <a:srgbClr val="FFFFFF"/>
          </a:solidFill>
          <a:latin typeface="Catamaran" pitchFamily="2" charset="77"/>
          <a:ea typeface="+mn-ea"/>
          <a:cs typeface="Catamaran" pitchFamily="2" charset="77"/>
        </a:defRPr>
      </a:lvl2pPr>
      <a:lvl3pPr marL="1523962" indent="-304792" algn="l" defTabSz="609585" rtl="0" eaLnBrk="1" latinLnBrk="0" hangingPunct="1">
        <a:spcBef>
          <a:spcPct val="20000"/>
        </a:spcBef>
        <a:buFont typeface="Arial"/>
        <a:buChar char="•"/>
        <a:defRPr sz="3200" kern="1200">
          <a:solidFill>
            <a:srgbClr val="FFFFFF"/>
          </a:solidFill>
          <a:latin typeface="Catamaran" pitchFamily="2" charset="77"/>
          <a:ea typeface="+mn-ea"/>
          <a:cs typeface="Catamaran" pitchFamily="2" charset="77"/>
        </a:defRPr>
      </a:lvl3pPr>
      <a:lvl4pPr marL="2133547"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4pPr>
      <a:lvl5pPr marL="2743131"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1274195"/>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FA85A-DAD2-3545-9EF2-9823132B00E5}" type="slidenum">
              <a:rPr lang="en-US" smtClean="0"/>
              <a:t>‹#›</a:t>
            </a:fld>
            <a:endParaRPr lang="en-US" dirty="0"/>
          </a:p>
        </p:txBody>
      </p:sp>
    </p:spTree>
    <p:extLst>
      <p:ext uri="{BB962C8B-B14F-4D97-AF65-F5344CB8AC3E}">
        <p14:creationId xmlns:p14="http://schemas.microsoft.com/office/powerpoint/2010/main" val="45288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Lst>
  <p:hf hdr="0" dt="0"/>
  <p:txStyles>
    <p:titleStyle>
      <a:lvl1pPr algn="l" defTabSz="457155" rtl="0" eaLnBrk="1" latinLnBrk="0" hangingPunct="1">
        <a:spcBef>
          <a:spcPct val="0"/>
        </a:spcBef>
        <a:buNone/>
        <a:defRPr sz="2400" b="1" kern="1200">
          <a:solidFill>
            <a:srgbClr val="274C85"/>
          </a:solidFill>
          <a:latin typeface="+mj-lt"/>
          <a:ea typeface="+mj-ea"/>
          <a:cs typeface="+mj-cs"/>
        </a:defRPr>
      </a:lvl1pPr>
    </p:titleStyle>
    <p:bodyStyle>
      <a:lvl1pPr marL="342866" indent="-342866" algn="l" defTabSz="457155" rtl="0" eaLnBrk="1" latinLnBrk="0" hangingPunct="1">
        <a:spcBef>
          <a:spcPct val="20000"/>
        </a:spcBef>
        <a:buFont typeface="Arial" charset="0"/>
        <a:buChar char="•"/>
        <a:defRPr sz="1800" kern="1200">
          <a:solidFill>
            <a:srgbClr val="7F7F7F"/>
          </a:solidFill>
          <a:latin typeface="+mn-lt"/>
          <a:ea typeface="+mn-ea"/>
          <a:cs typeface="+mn-cs"/>
        </a:defRPr>
      </a:lvl1pPr>
      <a:lvl2pPr marL="742876" indent="-285724" algn="l" defTabSz="457155" rtl="0" eaLnBrk="1" latinLnBrk="0" hangingPunct="1">
        <a:spcBef>
          <a:spcPct val="20000"/>
        </a:spcBef>
        <a:buFont typeface="Arial" charset="0"/>
        <a:buChar char="•"/>
        <a:defRPr sz="1600" kern="1200">
          <a:solidFill>
            <a:srgbClr val="7F7F7F"/>
          </a:solidFill>
          <a:latin typeface="+mn-lt"/>
          <a:ea typeface="+mn-ea"/>
          <a:cs typeface="+mn-cs"/>
        </a:defRPr>
      </a:lvl2pPr>
      <a:lvl3pPr marL="1142886" indent="-228578" algn="l" defTabSz="457155" rtl="0" eaLnBrk="1" latinLnBrk="0" hangingPunct="1">
        <a:spcBef>
          <a:spcPct val="20000"/>
        </a:spcBef>
        <a:buFont typeface="Arial" charset="0"/>
        <a:buChar char="•"/>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09" algn="l" defTabSz="457155" rtl="0" eaLnBrk="1" latinLnBrk="0" hangingPunct="1">
        <a:defRPr sz="1800" kern="1200">
          <a:solidFill>
            <a:schemeClr val="tx1"/>
          </a:solidFill>
          <a:latin typeface="+mn-lt"/>
          <a:ea typeface="+mn-ea"/>
          <a:cs typeface="+mn-cs"/>
        </a:defRPr>
      </a:lvl3pPr>
      <a:lvl4pPr marL="1371464" algn="l" defTabSz="457155" rtl="0" eaLnBrk="1" latinLnBrk="0" hangingPunct="1">
        <a:defRPr sz="1800" kern="1200">
          <a:solidFill>
            <a:schemeClr val="tx1"/>
          </a:solidFill>
          <a:latin typeface="+mn-lt"/>
          <a:ea typeface="+mn-ea"/>
          <a:cs typeface="+mn-cs"/>
        </a:defRPr>
      </a:lvl4pPr>
      <a:lvl5pPr marL="1828618" algn="l" defTabSz="457155" rtl="0" eaLnBrk="1" latinLnBrk="0" hangingPunct="1">
        <a:defRPr sz="1800" kern="1200">
          <a:solidFill>
            <a:schemeClr val="tx1"/>
          </a:solidFill>
          <a:latin typeface="+mn-lt"/>
          <a:ea typeface="+mn-ea"/>
          <a:cs typeface="+mn-cs"/>
        </a:defRPr>
      </a:lvl5pPr>
      <a:lvl6pPr marL="2285774" algn="l" defTabSz="457155" rtl="0" eaLnBrk="1" latinLnBrk="0" hangingPunct="1">
        <a:defRPr sz="1800" kern="1200">
          <a:solidFill>
            <a:schemeClr val="tx1"/>
          </a:solidFill>
          <a:latin typeface="+mn-lt"/>
          <a:ea typeface="+mn-ea"/>
          <a:cs typeface="+mn-cs"/>
        </a:defRPr>
      </a:lvl6pPr>
      <a:lvl7pPr marL="2742926" algn="l" defTabSz="457155" rtl="0" eaLnBrk="1" latinLnBrk="0" hangingPunct="1">
        <a:defRPr sz="1800" kern="1200">
          <a:solidFill>
            <a:schemeClr val="tx1"/>
          </a:solidFill>
          <a:latin typeface="+mn-lt"/>
          <a:ea typeface="+mn-ea"/>
          <a:cs typeface="+mn-cs"/>
        </a:defRPr>
      </a:lvl7pPr>
      <a:lvl8pPr marL="3200080" algn="l" defTabSz="457155" rtl="0" eaLnBrk="1" latinLnBrk="0" hangingPunct="1">
        <a:defRPr sz="1800" kern="1200">
          <a:solidFill>
            <a:schemeClr val="tx1"/>
          </a:solidFill>
          <a:latin typeface="+mn-lt"/>
          <a:ea typeface="+mn-ea"/>
          <a:cs typeface="+mn-cs"/>
        </a:defRPr>
      </a:lvl8pPr>
      <a:lvl9pPr marL="3657235" algn="l" defTabSz="4571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09600" y="6400801"/>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ea typeface="ＭＳ Ｐゴシック" pitchFamily="-111" charset="-128"/>
                <a:cs typeface="+mn-cs"/>
              </a:defRPr>
            </a:lvl1pPr>
          </a:lstStyle>
          <a:p>
            <a:pPr>
              <a:defRPr/>
            </a:pPr>
            <a:fld id="{1E29E089-CB14-4FF5-BB88-AA82D9B19BF8}" type="datetime1">
              <a:rPr lang="en-US" smtClean="0"/>
              <a:t>12/2/2021</a:t>
            </a:fld>
            <a:endParaRPr lang="en-US" dirty="0"/>
          </a:p>
        </p:txBody>
      </p:sp>
      <p:sp>
        <p:nvSpPr>
          <p:cNvPr id="7" name="Slide Number Placeholder 5"/>
          <p:cNvSpPr>
            <a:spLocks noGrp="1"/>
          </p:cNvSpPr>
          <p:nvPr>
            <p:ph type="sldNum" sz="quarter" idx="4"/>
          </p:nvPr>
        </p:nvSpPr>
        <p:spPr>
          <a:xfrm>
            <a:off x="4673600" y="6400801"/>
            <a:ext cx="2844800" cy="244475"/>
          </a:xfrm>
          <a:prstGeom prst="rect">
            <a:avLst/>
          </a:prstGeom>
        </p:spPr>
        <p:txBody>
          <a:bodyPr vert="horz" wrap="square" lIns="91440" tIns="45720" rIns="91440" bIns="45720" numCol="1" anchor="t" anchorCtr="0" compatLnSpc="1">
            <a:prstTxWarp prst="textNoShape">
              <a:avLst/>
            </a:prstTxWarp>
          </a:bodyPr>
          <a:lstStyle>
            <a:lvl1pPr algn="ctr">
              <a:defRPr sz="1100">
                <a:ea typeface="ＭＳ Ｐゴシック" pitchFamily="-111" charset="-128"/>
                <a:cs typeface="+mn-cs"/>
              </a:defRPr>
            </a:lvl1pPr>
          </a:lstStyle>
          <a:p>
            <a:pPr>
              <a:defRPr/>
            </a:pPr>
            <a:fld id="{70265E95-77F9-457A-9EE3-4D9004F83F9A}" type="slidenum">
              <a:rPr lang="en-US" smtClean="0"/>
              <a:pPr>
                <a:defRPr/>
              </a:pPr>
              <a:t>‹#›</a:t>
            </a:fld>
            <a:endParaRPr lang="en-US" dirty="0"/>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1748" y="6083298"/>
            <a:ext cx="3556000" cy="54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userDrawn="1"/>
        </p:nvGrpSpPr>
        <p:grpSpPr>
          <a:xfrm>
            <a:off x="609600" y="304801"/>
            <a:ext cx="10972800" cy="690499"/>
            <a:chOff x="457200" y="304800"/>
            <a:chExt cx="8229600" cy="690499"/>
          </a:xfrm>
        </p:grpSpPr>
        <p:sp>
          <p:nvSpPr>
            <p:cNvPr id="4" name="Rectangle 3"/>
            <p:cNvSpPr/>
            <p:nvPr userDrawn="1"/>
          </p:nvSpPr>
          <p:spPr>
            <a:xfrm>
              <a:off x="457200" y="877824"/>
              <a:ext cx="8229600" cy="117475"/>
            </a:xfrm>
            <a:prstGeom prst="rect">
              <a:avLst/>
            </a:prstGeom>
            <a:solidFill>
              <a:srgbClr val="73ADD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9"/>
            <a:stretch>
              <a:fillRect/>
            </a:stretch>
          </p:blipFill>
          <p:spPr>
            <a:xfrm>
              <a:off x="457200" y="304800"/>
              <a:ext cx="8229600" cy="533400"/>
            </a:xfrm>
            <a:prstGeom prst="rect">
              <a:avLst/>
            </a:prstGeom>
          </p:spPr>
        </p:pic>
      </p:grpSp>
    </p:spTree>
    <p:extLst>
      <p:ext uri="{BB962C8B-B14F-4D97-AF65-F5344CB8AC3E}">
        <p14:creationId xmlns:p14="http://schemas.microsoft.com/office/powerpoint/2010/main" val="565269238"/>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Lst>
  <p:hf hdr="0" ftr="0"/>
  <p:txStyles>
    <p:titleStyle>
      <a:lvl1pPr algn="ctr" rtl="0" eaLnBrk="1" fontAlgn="base" hangingPunct="1">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1" fontAlgn="base" hangingPunct="1">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1" fontAlgn="base" hangingPunct="1">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1" fontAlgn="base" hangingPunct="1">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1" fontAlgn="base" hangingPunct="1">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1" fontAlgn="base" hangingPunct="1">
        <a:spcBef>
          <a:spcPct val="0"/>
        </a:spcBef>
        <a:spcAft>
          <a:spcPct val="0"/>
        </a:spcAft>
        <a:defRPr sz="4400">
          <a:solidFill>
            <a:schemeClr val="tx2"/>
          </a:solidFill>
          <a:latin typeface="Arial" pitchFamily="-111" charset="0"/>
        </a:defRPr>
      </a:lvl6pPr>
      <a:lvl7pPr marL="914400" algn="ctr" rtl="0" eaLnBrk="1" fontAlgn="base" hangingPunct="1">
        <a:spcBef>
          <a:spcPct val="0"/>
        </a:spcBef>
        <a:spcAft>
          <a:spcPct val="0"/>
        </a:spcAft>
        <a:defRPr sz="4400">
          <a:solidFill>
            <a:schemeClr val="tx2"/>
          </a:solidFill>
          <a:latin typeface="Arial" pitchFamily="-111" charset="0"/>
        </a:defRPr>
      </a:lvl7pPr>
      <a:lvl8pPr marL="1371600" algn="ctr" rtl="0" eaLnBrk="1" fontAlgn="base" hangingPunct="1">
        <a:spcBef>
          <a:spcPct val="0"/>
        </a:spcBef>
        <a:spcAft>
          <a:spcPct val="0"/>
        </a:spcAft>
        <a:defRPr sz="4400">
          <a:solidFill>
            <a:schemeClr val="tx2"/>
          </a:solidFill>
          <a:latin typeface="Arial" pitchFamily="-111" charset="0"/>
        </a:defRPr>
      </a:lvl8pPr>
      <a:lvl9pPr marL="1828800" algn="ctr" rtl="0" eaLnBrk="1" fontAlgn="base" hangingPunct="1">
        <a:spcBef>
          <a:spcPct val="0"/>
        </a:spcBef>
        <a:spcAft>
          <a:spcPct val="0"/>
        </a:spcAft>
        <a:defRPr sz="4400">
          <a:solidFill>
            <a:schemeClr val="tx2"/>
          </a:solidFill>
          <a:latin typeface="Arial" pitchFamily="-111" charset="0"/>
        </a:defRPr>
      </a:lvl9pPr>
    </p:titleStyle>
    <p:bodyStyle>
      <a:lvl1pPr marL="342900" indent="-342900" algn="l" rtl="0" eaLnBrk="1" fontAlgn="base" hangingPunct="1">
        <a:spcBef>
          <a:spcPct val="20000"/>
        </a:spcBef>
        <a:spcAft>
          <a:spcPct val="0"/>
        </a:spcAft>
        <a:buClr>
          <a:srgbClr val="E42D1A"/>
        </a:buClr>
        <a:buChar char="•"/>
        <a:defRPr sz="3200">
          <a:solidFill>
            <a:schemeClr val="tx1"/>
          </a:solidFill>
          <a:latin typeface="+mn-lt"/>
          <a:ea typeface="ＭＳ Ｐゴシック" pitchFamily="-111" charset="-128"/>
          <a:cs typeface="ＭＳ Ｐゴシック" pitchFamily="-111" charset="-128"/>
        </a:defRPr>
      </a:lvl1pPr>
      <a:lvl2pPr marL="742950" indent="-285750" algn="l" rtl="0" eaLnBrk="1" fontAlgn="base" hangingPunct="1">
        <a:spcBef>
          <a:spcPct val="20000"/>
        </a:spcBef>
        <a:spcAft>
          <a:spcPct val="0"/>
        </a:spcAft>
        <a:buClr>
          <a:srgbClr val="E42D1A"/>
        </a:buClr>
        <a:buChar char="–"/>
        <a:defRPr sz="2800">
          <a:solidFill>
            <a:schemeClr val="tx1"/>
          </a:solidFill>
          <a:latin typeface="+mn-lt"/>
          <a:ea typeface="ＭＳ Ｐゴシック" pitchFamily="-111" charset="-128"/>
        </a:defRPr>
      </a:lvl2pPr>
      <a:lvl3pPr marL="1143000" indent="-228600" algn="l" rtl="0" eaLnBrk="1" fontAlgn="base" hangingPunct="1">
        <a:spcBef>
          <a:spcPct val="20000"/>
        </a:spcBef>
        <a:spcAft>
          <a:spcPct val="0"/>
        </a:spcAft>
        <a:buClr>
          <a:srgbClr val="E42D1A"/>
        </a:buClr>
        <a:buChar char="•"/>
        <a:defRPr sz="2400">
          <a:solidFill>
            <a:schemeClr val="tx1"/>
          </a:solidFill>
          <a:latin typeface="+mn-lt"/>
          <a:ea typeface="ＭＳ Ｐゴシック" pitchFamily="-111" charset="-128"/>
        </a:defRPr>
      </a:lvl3pPr>
      <a:lvl4pPr marL="1600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4pPr>
      <a:lvl5pPr marL="20574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5pPr>
      <a:lvl6pPr marL="25146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6pPr>
      <a:lvl7pPr marL="29718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7pPr>
      <a:lvl8pPr marL="34290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8pPr>
      <a:lvl9pPr marL="3886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hyperlink" Target="mailto:PAFMS@tempusunlimited.org" TargetMode="External"/><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hyperlink" Target="https://tempusunlimited.org/" TargetMode="External"/><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362201"/>
            <a:ext cx="7772400" cy="1470025"/>
          </a:xfrm>
        </p:spPr>
        <p:txBody>
          <a:bodyPr/>
          <a:lstStyle/>
          <a:p>
            <a:r>
              <a:rPr lang="en-US" sz="4000" dirty="0">
                <a:solidFill>
                  <a:srgbClr val="000000"/>
                </a:solidFill>
              </a:rPr>
              <a:t>Financial Management Services</a:t>
            </a:r>
            <a:br>
              <a:rPr lang="en-US" sz="3400" dirty="0">
                <a:solidFill>
                  <a:srgbClr val="000000"/>
                </a:solidFill>
              </a:rPr>
            </a:br>
            <a:r>
              <a:rPr lang="en-US" sz="3400" dirty="0">
                <a:solidFill>
                  <a:srgbClr val="000000"/>
                </a:solidFill>
              </a:rPr>
              <a:t>Stakeholder Meeting</a:t>
            </a:r>
            <a:endParaRPr lang="en-US" dirty="0"/>
          </a:p>
        </p:txBody>
      </p:sp>
      <p:sp>
        <p:nvSpPr>
          <p:cNvPr id="3" name="Subtitle 2"/>
          <p:cNvSpPr>
            <a:spLocks noGrp="1"/>
          </p:cNvSpPr>
          <p:nvPr>
            <p:ph type="subTitle" idx="1"/>
          </p:nvPr>
        </p:nvSpPr>
        <p:spPr>
          <a:xfrm>
            <a:off x="2895600" y="3657600"/>
            <a:ext cx="6400800" cy="1752600"/>
          </a:xfrm>
        </p:spPr>
        <p:txBody>
          <a:bodyPr/>
          <a:lstStyle/>
          <a:p>
            <a:r>
              <a:rPr lang="en-US"/>
              <a:t>December 3, 2021</a:t>
            </a:r>
            <a:endParaRPr lang="en-US" dirty="0"/>
          </a:p>
        </p:txBody>
      </p:sp>
      <p:sp>
        <p:nvSpPr>
          <p:cNvPr id="5" name="Slide Number Placeholder 4"/>
          <p:cNvSpPr>
            <a:spLocks noGrp="1"/>
          </p:cNvSpPr>
          <p:nvPr>
            <p:ph type="sldNum" sz="quarter" idx="4"/>
          </p:nvPr>
        </p:nvSpPr>
        <p:spPr/>
        <p:txBody>
          <a:bodyPr/>
          <a:lstStyle/>
          <a:p>
            <a:pPr fontAlgn="base">
              <a:spcBef>
                <a:spcPct val="0"/>
              </a:spcBef>
              <a:spcAft>
                <a:spcPct val="0"/>
              </a:spcAft>
              <a:defRPr/>
            </a:pPr>
            <a:fld id="{70265E95-77F9-457A-9EE3-4D9004F83F9A}" type="slidenum">
              <a:rPr lang="en-US">
                <a:solidFill>
                  <a:srgbClr val="000000"/>
                </a:solidFill>
                <a:latin typeface="Arial" charset="0"/>
              </a:rPr>
              <a:pPr fontAlgn="base">
                <a:spcBef>
                  <a:spcPct val="0"/>
                </a:spcBef>
                <a:spcAft>
                  <a:spcPct val="0"/>
                </a:spcAft>
                <a:defRPr/>
              </a:pPr>
              <a:t>1</a:t>
            </a:fld>
            <a:endParaRPr lang="en-US" dirty="0">
              <a:solidFill>
                <a:srgbClr val="000000"/>
              </a:solidFill>
              <a:latin typeface="Arial" charset="0"/>
            </a:endParaRPr>
          </a:p>
        </p:txBody>
      </p:sp>
    </p:spTree>
    <p:extLst>
      <p:ext uri="{BB962C8B-B14F-4D97-AF65-F5344CB8AC3E}">
        <p14:creationId xmlns:p14="http://schemas.microsoft.com/office/powerpoint/2010/main" val="3560217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26690" y="1259031"/>
            <a:ext cx="9836962" cy="5598969"/>
          </a:xfrm>
        </p:spPr>
        <p:txBody>
          <a:bodyPr/>
          <a:lstStyle/>
          <a:p>
            <a:pPr marL="152397" indent="0">
              <a:buClr>
                <a:srgbClr val="225F98"/>
              </a:buClr>
              <a:buNone/>
            </a:pPr>
            <a:r>
              <a:rPr lang="en-US" sz="2000" dirty="0">
                <a:solidFill>
                  <a:srgbClr val="55585A"/>
                </a:solidFill>
              </a:rPr>
              <a:t>Tempus mailed pre-populated Transition Packets with information received from Public Partnerships LLC.</a:t>
            </a:r>
          </a:p>
          <a:p>
            <a:pPr marL="533387" indent="-380990">
              <a:buClr>
                <a:srgbClr val="225F98"/>
              </a:buClr>
            </a:pPr>
            <a:r>
              <a:rPr lang="en-US" dirty="0">
                <a:solidFill>
                  <a:srgbClr val="55585A"/>
                </a:solidFill>
              </a:rPr>
              <a:t>Packets mailed to the Common Law Employer’s address on file.</a:t>
            </a:r>
            <a:br>
              <a:rPr lang="en-US" sz="2133" dirty="0">
                <a:solidFill>
                  <a:srgbClr val="55585A"/>
                </a:solidFill>
              </a:rPr>
            </a:br>
            <a:endParaRPr lang="en-US" sz="1300" dirty="0">
              <a:solidFill>
                <a:srgbClr val="55585A"/>
              </a:solidFill>
            </a:endParaRPr>
          </a:p>
          <a:p>
            <a:pPr marL="152397" indent="0">
              <a:buClr>
                <a:srgbClr val="225F98"/>
              </a:buClr>
              <a:buNone/>
            </a:pPr>
            <a:r>
              <a:rPr lang="en-US" sz="2000" dirty="0">
                <a:solidFill>
                  <a:srgbClr val="55585A"/>
                </a:solidFill>
              </a:rPr>
              <a:t>Participant/Common Law Employer Transition Packets include:</a:t>
            </a:r>
          </a:p>
          <a:p>
            <a:pPr marL="533387" indent="-380990">
              <a:buClr>
                <a:srgbClr val="225F98"/>
              </a:buClr>
            </a:pPr>
            <a:r>
              <a:rPr lang="en-US" dirty="0">
                <a:solidFill>
                  <a:srgbClr val="55585A"/>
                </a:solidFill>
              </a:rPr>
              <a:t>Cover Letter</a:t>
            </a:r>
          </a:p>
          <a:p>
            <a:pPr marL="533387" indent="-380990">
              <a:buClr>
                <a:srgbClr val="225F98"/>
              </a:buClr>
            </a:pPr>
            <a:r>
              <a:rPr lang="en-US" dirty="0">
                <a:solidFill>
                  <a:srgbClr val="55585A"/>
                </a:solidFill>
              </a:rPr>
              <a:t>CLE Enrollment Checklist</a:t>
            </a:r>
          </a:p>
          <a:p>
            <a:pPr marL="533387" indent="-380990">
              <a:buClr>
                <a:srgbClr val="225F98"/>
              </a:buClr>
            </a:pPr>
            <a:r>
              <a:rPr lang="en-US" dirty="0">
                <a:solidFill>
                  <a:srgbClr val="55585A"/>
                </a:solidFill>
              </a:rPr>
              <a:t>Common Law Employer Agreement *</a:t>
            </a:r>
          </a:p>
          <a:p>
            <a:pPr marL="533387" indent="-380990">
              <a:buClr>
                <a:srgbClr val="225F98"/>
              </a:buClr>
            </a:pPr>
            <a:r>
              <a:rPr lang="en-US" dirty="0">
                <a:solidFill>
                  <a:srgbClr val="55585A"/>
                </a:solidFill>
              </a:rPr>
              <a:t>IRS Form 2678 - Employer/Payer Appointment of Agent *</a:t>
            </a:r>
          </a:p>
          <a:p>
            <a:pPr marL="533387" indent="-380990">
              <a:buClr>
                <a:srgbClr val="225F98"/>
              </a:buClr>
            </a:pPr>
            <a:r>
              <a:rPr lang="en-US" dirty="0">
                <a:solidFill>
                  <a:srgbClr val="55585A"/>
                </a:solidFill>
              </a:rPr>
              <a:t>Tempus Notice of Privacy Practices</a:t>
            </a:r>
          </a:p>
          <a:p>
            <a:pPr marL="773356" lvl="1" indent="0">
              <a:buClr>
                <a:srgbClr val="225F98"/>
              </a:buClr>
              <a:buNone/>
            </a:pPr>
            <a:r>
              <a:rPr lang="en-US" sz="1800" dirty="0">
                <a:solidFill>
                  <a:srgbClr val="55585A"/>
                </a:solidFill>
              </a:rPr>
              <a:t>  * Sign and Return; Requires signature of the CLE</a:t>
            </a:r>
            <a:br>
              <a:rPr lang="en-US" sz="2133" dirty="0">
                <a:solidFill>
                  <a:srgbClr val="55585A"/>
                </a:solidFill>
              </a:rPr>
            </a:br>
            <a:endParaRPr lang="en-US" sz="1300" dirty="0">
              <a:solidFill>
                <a:srgbClr val="55585A"/>
              </a:solidFill>
            </a:endParaRPr>
          </a:p>
          <a:p>
            <a:pPr marL="152397" indent="0">
              <a:buClr>
                <a:srgbClr val="225F98"/>
              </a:buClr>
              <a:buNone/>
            </a:pPr>
            <a:r>
              <a:rPr lang="en-US" sz="2000" dirty="0">
                <a:solidFill>
                  <a:srgbClr val="55585A"/>
                </a:solidFill>
              </a:rPr>
              <a:t>Direct Care Worker Transition Packet sent for EACH of your DCWs. Packets include:</a:t>
            </a:r>
          </a:p>
          <a:p>
            <a:pPr marL="533387" indent="-380990">
              <a:buClr>
                <a:srgbClr val="225F98"/>
              </a:buClr>
            </a:pPr>
            <a:r>
              <a:rPr lang="en-US" dirty="0">
                <a:solidFill>
                  <a:srgbClr val="55585A"/>
                </a:solidFill>
              </a:rPr>
              <a:t>Cover Letter</a:t>
            </a:r>
          </a:p>
          <a:p>
            <a:pPr marL="533387" indent="-380990">
              <a:buClr>
                <a:srgbClr val="225F98"/>
              </a:buClr>
            </a:pPr>
            <a:r>
              <a:rPr lang="en-US" dirty="0">
                <a:solidFill>
                  <a:srgbClr val="55585A"/>
                </a:solidFill>
              </a:rPr>
              <a:t>DCW Enrollment Checklist</a:t>
            </a:r>
          </a:p>
          <a:p>
            <a:pPr marL="533387" indent="-380990">
              <a:buClr>
                <a:srgbClr val="225F98"/>
              </a:buClr>
            </a:pPr>
            <a:r>
              <a:rPr lang="en-US" dirty="0">
                <a:solidFill>
                  <a:srgbClr val="55585A"/>
                </a:solidFill>
              </a:rPr>
              <a:t>Direct Care Worker Agreement **</a:t>
            </a:r>
          </a:p>
          <a:p>
            <a:pPr marL="533387" indent="-380990">
              <a:buClr>
                <a:srgbClr val="225F98"/>
              </a:buClr>
            </a:pPr>
            <a:r>
              <a:rPr lang="en-US" dirty="0">
                <a:solidFill>
                  <a:srgbClr val="55585A"/>
                </a:solidFill>
              </a:rPr>
              <a:t>Direct Care Worker Information and Acknowledgement Form **</a:t>
            </a:r>
          </a:p>
          <a:p>
            <a:pPr marL="773356" lvl="1" indent="0">
              <a:buClr>
                <a:srgbClr val="225F98"/>
              </a:buClr>
              <a:buNone/>
            </a:pPr>
            <a:r>
              <a:rPr lang="en-US" sz="1800" dirty="0">
                <a:solidFill>
                  <a:srgbClr val="55585A"/>
                </a:solidFill>
              </a:rPr>
              <a:t>** Sign and Return; Requires signature of both the CLE and the DCW</a:t>
            </a: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10</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2800" dirty="0">
                <a:solidFill>
                  <a:srgbClr val="1C7BC0"/>
                </a:solidFill>
              </a:rPr>
              <a:t>Transition Packets for Common Law Employers and Direct Care Workers</a:t>
            </a:r>
          </a:p>
        </p:txBody>
      </p:sp>
    </p:spTree>
    <p:extLst>
      <p:ext uri="{BB962C8B-B14F-4D97-AF65-F5344CB8AC3E}">
        <p14:creationId xmlns:p14="http://schemas.microsoft.com/office/powerpoint/2010/main" val="2635162532"/>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5219378"/>
          </a:xfrm>
        </p:spPr>
        <p:txBody>
          <a:bodyPr/>
          <a:lstStyle/>
          <a:p>
            <a:pPr marL="533387" indent="-380990">
              <a:buClr>
                <a:srgbClr val="225F98"/>
              </a:buClr>
            </a:pPr>
            <a:r>
              <a:rPr lang="en-US" sz="2133" dirty="0">
                <a:solidFill>
                  <a:srgbClr val="55585A"/>
                </a:solidFill>
              </a:rPr>
              <a:t>Transition packets mailed in phases based on CHC-MCO regions</a:t>
            </a:r>
            <a:br>
              <a:rPr lang="en-US" sz="1933" dirty="0">
                <a:solidFill>
                  <a:srgbClr val="55585A"/>
                </a:solidFill>
              </a:rPr>
            </a:br>
            <a:endParaRPr lang="en-US" sz="1933" dirty="0">
              <a:solidFill>
                <a:srgbClr val="55585A"/>
              </a:solidFill>
            </a:endParaRPr>
          </a:p>
          <a:p>
            <a:pPr marL="1154346" lvl="1" indent="-380990">
              <a:buClr>
                <a:srgbClr val="225F98"/>
              </a:buClr>
            </a:pPr>
            <a:r>
              <a:rPr lang="en-US" sz="1933" dirty="0">
                <a:solidFill>
                  <a:srgbClr val="55585A"/>
                </a:solidFill>
              </a:rPr>
              <a:t>Southwest Region – Mailed 11/2/2021</a:t>
            </a:r>
          </a:p>
          <a:p>
            <a:pPr marL="533387" indent="-380990">
              <a:buClr>
                <a:srgbClr val="225F98"/>
              </a:buClr>
            </a:pPr>
            <a:endParaRPr lang="en-US" sz="1933" dirty="0">
              <a:solidFill>
                <a:srgbClr val="55585A"/>
              </a:solidFill>
            </a:endParaRPr>
          </a:p>
          <a:p>
            <a:pPr marL="1154346" lvl="1" indent="-380990">
              <a:buClr>
                <a:srgbClr val="225F98"/>
              </a:buClr>
            </a:pPr>
            <a:r>
              <a:rPr lang="en-US" sz="1933" dirty="0">
                <a:solidFill>
                  <a:srgbClr val="55585A"/>
                </a:solidFill>
              </a:rPr>
              <a:t>Southeast Region – Mailed 11/10/2021</a:t>
            </a:r>
          </a:p>
          <a:p>
            <a:pPr marL="1154346" lvl="1" indent="-380990">
              <a:buClr>
                <a:srgbClr val="225F98"/>
              </a:buClr>
            </a:pPr>
            <a:endParaRPr lang="en-US" sz="1933" dirty="0">
              <a:solidFill>
                <a:srgbClr val="55585A"/>
              </a:solidFill>
            </a:endParaRPr>
          </a:p>
          <a:p>
            <a:pPr marL="1154346" lvl="1" indent="-380990">
              <a:buClr>
                <a:srgbClr val="225F98"/>
              </a:buClr>
            </a:pPr>
            <a:r>
              <a:rPr lang="en-US" sz="1933" dirty="0">
                <a:solidFill>
                  <a:srgbClr val="55585A"/>
                </a:solidFill>
              </a:rPr>
              <a:t>Northwest/Northeast Region – Mailed 11/15/2021</a:t>
            </a:r>
          </a:p>
          <a:p>
            <a:pPr marL="533387" indent="-380990">
              <a:buClr>
                <a:srgbClr val="225F98"/>
              </a:buClr>
            </a:pPr>
            <a:endParaRPr lang="en-US" sz="1933" dirty="0">
              <a:solidFill>
                <a:srgbClr val="55585A"/>
              </a:solidFill>
            </a:endParaRPr>
          </a:p>
          <a:p>
            <a:pPr marL="1154346" lvl="1" indent="-380990">
              <a:buClr>
                <a:srgbClr val="225F98"/>
              </a:buClr>
            </a:pPr>
            <a:r>
              <a:rPr lang="en-US" sz="1933" dirty="0">
                <a:solidFill>
                  <a:srgbClr val="55585A"/>
                </a:solidFill>
              </a:rPr>
              <a:t>Lehigh/Capital Region – Mailed 11/22/2021</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Participants should expect to receive transition packets, CLE and DCW, within two weeks of the mailing date.</a:t>
            </a:r>
            <a:r>
              <a:rPr lang="en-US" sz="2133" b="1" dirty="0">
                <a:solidFill>
                  <a:srgbClr val="55585A"/>
                </a:solidFill>
              </a:rPr>
              <a:t>  If a transition packet is not received by Wednesday, 12/15/2021, email Tempus at </a:t>
            </a:r>
            <a:r>
              <a:rPr lang="en-US" sz="2133" b="1" dirty="0">
                <a:solidFill>
                  <a:srgbClr val="55585A"/>
                </a:solidFill>
                <a:hlinkClick r:id="rId3"/>
              </a:rPr>
              <a:t>PAFMS@tempusunlimited.org</a:t>
            </a:r>
            <a:r>
              <a:rPr lang="en-US" sz="2133" b="1" dirty="0">
                <a:solidFill>
                  <a:srgbClr val="55585A"/>
                </a:solidFill>
              </a:rPr>
              <a:t>.</a:t>
            </a:r>
          </a:p>
          <a:p>
            <a:pPr marL="533387" indent="-380990">
              <a:buClr>
                <a:srgbClr val="225F98"/>
              </a:buClr>
            </a:pPr>
            <a:endParaRPr lang="en-US" sz="2133" b="1" dirty="0">
              <a:solidFill>
                <a:srgbClr val="55585A"/>
              </a:solidFill>
            </a:endParaRPr>
          </a:p>
          <a:p>
            <a:pPr marL="533387" indent="-380990">
              <a:buClr>
                <a:srgbClr val="225F98"/>
              </a:buClr>
            </a:pPr>
            <a:r>
              <a:rPr lang="en-US" sz="2133" dirty="0">
                <a:solidFill>
                  <a:srgbClr val="55585A"/>
                </a:solidFill>
              </a:rPr>
              <a:t>CLEs and DCWs should plan to attend a Transition Information Session for questions.</a:t>
            </a: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11</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Transition Packet Mailing Schedule</a:t>
            </a:r>
          </a:p>
        </p:txBody>
      </p:sp>
    </p:spTree>
    <p:extLst>
      <p:ext uri="{BB962C8B-B14F-4D97-AF65-F5344CB8AC3E}">
        <p14:creationId xmlns:p14="http://schemas.microsoft.com/office/powerpoint/2010/main" val="460149280"/>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Transition Information Sessions</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12</a:t>
            </a:fld>
            <a:endParaRPr lang="en-US" dirty="0">
              <a:solidFill>
                <a:prstClr val="black">
                  <a:tint val="75000"/>
                </a:prstClr>
              </a:solidFill>
              <a:latin typeface="Arial"/>
            </a:endParaRPr>
          </a:p>
        </p:txBody>
      </p:sp>
    </p:spTree>
    <p:extLst>
      <p:ext uri="{BB962C8B-B14F-4D97-AF65-F5344CB8AC3E}">
        <p14:creationId xmlns:p14="http://schemas.microsoft.com/office/powerpoint/2010/main" val="2415018559"/>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02063"/>
            <a:ext cx="9836962" cy="5937523"/>
          </a:xfrm>
        </p:spPr>
        <p:txBody>
          <a:bodyPr/>
          <a:lstStyle/>
          <a:p>
            <a:pPr marL="533387" indent="-380990">
              <a:buClr>
                <a:srgbClr val="225F98"/>
              </a:buClr>
            </a:pPr>
            <a:r>
              <a:rPr lang="en-US" sz="2133" dirty="0">
                <a:solidFill>
                  <a:srgbClr val="55585A"/>
                </a:solidFill>
              </a:rPr>
              <a:t>Tempus will host </a:t>
            </a:r>
            <a:r>
              <a:rPr lang="en-US" sz="2133" b="1" dirty="0">
                <a:solidFill>
                  <a:srgbClr val="55585A"/>
                </a:solidFill>
              </a:rPr>
              <a:t>one-hour Call-in and Online WebEx sessions</a:t>
            </a:r>
            <a:r>
              <a:rPr lang="en-US" sz="2133" dirty="0">
                <a:solidFill>
                  <a:srgbClr val="55585A"/>
                </a:solidFill>
              </a:rPr>
              <a:t> throughout the month of December to answer questions about transition and how to complete the transition paperwork.</a:t>
            </a:r>
          </a:p>
          <a:p>
            <a:pPr marL="1154346" lvl="1" indent="-380990">
              <a:buClr>
                <a:srgbClr val="225F98"/>
              </a:buClr>
            </a:pPr>
            <a:r>
              <a:rPr lang="en-US" sz="1933" dirty="0">
                <a:solidFill>
                  <a:srgbClr val="55585A"/>
                </a:solidFill>
              </a:rPr>
              <a:t>Login Information included in transition packets and posted to the Tempus website at </a:t>
            </a:r>
            <a:r>
              <a:rPr lang="en-US" sz="1933" dirty="0">
                <a:solidFill>
                  <a:srgbClr val="55585A"/>
                </a:solidFill>
                <a:hlinkClick r:id="rId3"/>
              </a:rPr>
              <a:t>https://pa.tempusunlimited.org/</a:t>
            </a:r>
            <a:r>
              <a:rPr lang="en-US" sz="1933" dirty="0">
                <a:solidFill>
                  <a:srgbClr val="55585A"/>
                </a:solidFill>
              </a:rPr>
              <a:t>.</a:t>
            </a: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13</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Call-in and Online Information Sessions</a:t>
            </a:r>
          </a:p>
        </p:txBody>
      </p:sp>
      <p:pic>
        <p:nvPicPr>
          <p:cNvPr id="6" name="Picture 5"/>
          <p:cNvPicPr>
            <a:picLocks noChangeAspect="1"/>
          </p:cNvPicPr>
          <p:nvPr/>
        </p:nvPicPr>
        <p:blipFill>
          <a:blip r:embed="rId4"/>
          <a:stretch>
            <a:fillRect/>
          </a:stretch>
        </p:blipFill>
        <p:spPr>
          <a:xfrm>
            <a:off x="4567942" y="2613504"/>
            <a:ext cx="4663440" cy="4243641"/>
          </a:xfrm>
          <a:prstGeom prst="rect">
            <a:avLst/>
          </a:prstGeom>
        </p:spPr>
      </p:pic>
    </p:spTree>
    <p:extLst>
      <p:ext uri="{BB962C8B-B14F-4D97-AF65-F5344CB8AC3E}">
        <p14:creationId xmlns:p14="http://schemas.microsoft.com/office/powerpoint/2010/main" val="1840346253"/>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0"/>
            <a:ext cx="9836962" cy="4616648"/>
          </a:xfrm>
        </p:spPr>
        <p:txBody>
          <a:bodyPr/>
          <a:lstStyle/>
          <a:p>
            <a:pPr marL="533387" indent="-380990">
              <a:buClr>
                <a:srgbClr val="225F98"/>
              </a:buClr>
            </a:pPr>
            <a:r>
              <a:rPr lang="en-US" sz="2133" dirty="0">
                <a:solidFill>
                  <a:srgbClr val="55585A"/>
                </a:solidFill>
              </a:rPr>
              <a:t>In-person Information Sessions for Common Law Employers and Direct Care Workers will be held in each region across the Commonwealth beginning in December.  Sessions are drop-in sessions for CLEs and DCWs.</a:t>
            </a:r>
          </a:p>
          <a:p>
            <a:pPr marL="1154346" lvl="1" indent="-380990">
              <a:buClr>
                <a:srgbClr val="225F98"/>
              </a:buClr>
            </a:pPr>
            <a:r>
              <a:rPr lang="en-US" sz="1733" dirty="0">
                <a:solidFill>
                  <a:srgbClr val="55585A"/>
                </a:solidFill>
              </a:rPr>
              <a:t>Schedule of dates and times has been posted on the Tempus website</a:t>
            </a:r>
            <a:br>
              <a:rPr lang="en-US" sz="1733" dirty="0">
                <a:solidFill>
                  <a:srgbClr val="55585A"/>
                </a:solidFill>
              </a:rPr>
            </a:br>
            <a:endParaRPr lang="en-US" sz="1733" dirty="0">
              <a:solidFill>
                <a:srgbClr val="55585A"/>
              </a:solidFill>
            </a:endParaRPr>
          </a:p>
          <a:p>
            <a:pPr marL="533387" indent="-380990">
              <a:buClr>
                <a:srgbClr val="225F98"/>
              </a:buClr>
            </a:pPr>
            <a:r>
              <a:rPr lang="en-US" sz="2133" dirty="0">
                <a:solidFill>
                  <a:srgbClr val="55585A"/>
                </a:solidFill>
              </a:rPr>
              <a:t>Southwest – Pittsburgh</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Southeast – Philadelphia</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Northwest – Erie </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Northeast – Clarks Summit</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Lehigh/Capital – Lancaster</a:t>
            </a: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14</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pPr algn="ctr"/>
            <a:r>
              <a:rPr lang="en-US" sz="3200" dirty="0">
                <a:solidFill>
                  <a:srgbClr val="1C7BC0"/>
                </a:solidFill>
              </a:rPr>
              <a:t>In-person Information Sessions</a:t>
            </a:r>
          </a:p>
        </p:txBody>
      </p:sp>
      <p:pic>
        <p:nvPicPr>
          <p:cNvPr id="5" name="Picture 4"/>
          <p:cNvPicPr>
            <a:picLocks noChangeAspect="1"/>
          </p:cNvPicPr>
          <p:nvPr/>
        </p:nvPicPr>
        <p:blipFill>
          <a:blip r:embed="rId3"/>
          <a:stretch>
            <a:fillRect/>
          </a:stretch>
        </p:blipFill>
        <p:spPr>
          <a:xfrm>
            <a:off x="5987770" y="2425017"/>
            <a:ext cx="6139704" cy="3686533"/>
          </a:xfrm>
          <a:prstGeom prst="rect">
            <a:avLst/>
          </a:prstGeom>
        </p:spPr>
      </p:pic>
      <p:sp>
        <p:nvSpPr>
          <p:cNvPr id="6" name="6-Point Star 5"/>
          <p:cNvSpPr>
            <a:spLocks noChangeAspect="1"/>
          </p:cNvSpPr>
          <p:nvPr/>
        </p:nvSpPr>
        <p:spPr>
          <a:xfrm>
            <a:off x="2269496" y="2767405"/>
            <a:ext cx="239732" cy="274320"/>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6-Point Star 6"/>
          <p:cNvSpPr>
            <a:spLocks noChangeAspect="1"/>
          </p:cNvSpPr>
          <p:nvPr/>
        </p:nvSpPr>
        <p:spPr>
          <a:xfrm>
            <a:off x="2290512" y="4060162"/>
            <a:ext cx="239732" cy="27432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6-Point Star 7"/>
          <p:cNvSpPr>
            <a:spLocks noChangeAspect="1"/>
          </p:cNvSpPr>
          <p:nvPr/>
        </p:nvSpPr>
        <p:spPr>
          <a:xfrm>
            <a:off x="2290514" y="5331921"/>
            <a:ext cx="239732" cy="274320"/>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6-Point Star 8"/>
          <p:cNvSpPr>
            <a:spLocks noChangeAspect="1"/>
          </p:cNvSpPr>
          <p:nvPr/>
        </p:nvSpPr>
        <p:spPr>
          <a:xfrm>
            <a:off x="2280000" y="3429548"/>
            <a:ext cx="239732" cy="274320"/>
          </a:xfrm>
          <a:prstGeom prst="star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6-Point Star 9"/>
          <p:cNvSpPr>
            <a:spLocks noChangeAspect="1"/>
          </p:cNvSpPr>
          <p:nvPr/>
        </p:nvSpPr>
        <p:spPr>
          <a:xfrm>
            <a:off x="2301017" y="4680277"/>
            <a:ext cx="239732" cy="274320"/>
          </a:xfrm>
          <a:prstGeom prst="star6">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4165617035"/>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02062"/>
            <a:ext cx="9836962" cy="5347263"/>
          </a:xfrm>
        </p:spPr>
        <p:txBody>
          <a:bodyPr/>
          <a:lstStyle/>
          <a:p>
            <a:pPr marL="773356" lvl="1" indent="0">
              <a:buClr>
                <a:srgbClr val="225F98"/>
              </a:buClr>
              <a:buNone/>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15</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1984645" y="414815"/>
            <a:ext cx="9016147" cy="463296"/>
          </a:xfrm>
        </p:spPr>
        <p:txBody>
          <a:bodyPr>
            <a:noAutofit/>
          </a:bodyPr>
          <a:lstStyle/>
          <a:p>
            <a:pPr algn="ctr"/>
            <a:r>
              <a:rPr lang="en-US" sz="3200" dirty="0">
                <a:solidFill>
                  <a:srgbClr val="1C7BC0"/>
                </a:solidFill>
              </a:rPr>
              <a:t>In-Person Information Sessions</a:t>
            </a:r>
          </a:p>
        </p:txBody>
      </p:sp>
      <p:pic>
        <p:nvPicPr>
          <p:cNvPr id="5" name="Picture 4"/>
          <p:cNvPicPr>
            <a:picLocks noChangeAspect="1"/>
          </p:cNvPicPr>
          <p:nvPr/>
        </p:nvPicPr>
        <p:blipFill>
          <a:blip r:embed="rId3"/>
          <a:stretch>
            <a:fillRect/>
          </a:stretch>
        </p:blipFill>
        <p:spPr>
          <a:xfrm>
            <a:off x="3981652" y="1435132"/>
            <a:ext cx="5669280" cy="5114194"/>
          </a:xfrm>
          <a:prstGeom prst="rect">
            <a:avLst/>
          </a:prstGeom>
        </p:spPr>
      </p:pic>
    </p:spTree>
    <p:extLst>
      <p:ext uri="{BB962C8B-B14F-4D97-AF65-F5344CB8AC3E}">
        <p14:creationId xmlns:p14="http://schemas.microsoft.com/office/powerpoint/2010/main" val="2434362433"/>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Payroll </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16</a:t>
            </a:fld>
            <a:endParaRPr lang="en-US" dirty="0">
              <a:solidFill>
                <a:prstClr val="black">
                  <a:tint val="75000"/>
                </a:prstClr>
              </a:solidFill>
              <a:latin typeface="Arial"/>
            </a:endParaRPr>
          </a:p>
        </p:txBody>
      </p:sp>
    </p:spTree>
    <p:extLst>
      <p:ext uri="{BB962C8B-B14F-4D97-AF65-F5344CB8AC3E}">
        <p14:creationId xmlns:p14="http://schemas.microsoft.com/office/powerpoint/2010/main" val="1014978163"/>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4770537"/>
          </a:xfrm>
        </p:spPr>
        <p:txBody>
          <a:bodyPr/>
          <a:lstStyle/>
          <a:p>
            <a:pPr marL="533387" indent="-380990">
              <a:buClr>
                <a:srgbClr val="225F98"/>
              </a:buClr>
            </a:pPr>
            <a:r>
              <a:rPr lang="en-US" sz="2133" dirty="0">
                <a:solidFill>
                  <a:srgbClr val="55585A"/>
                </a:solidFill>
              </a:rPr>
              <a:t>Tempus will issue checks on or after April 1, 2022</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Payroll schedules for Participants will remain the same</a:t>
            </a:r>
          </a:p>
          <a:p>
            <a:pPr marL="533387" indent="-380990">
              <a:buClr>
                <a:srgbClr val="225F98"/>
              </a:buClr>
            </a:pPr>
            <a:endParaRPr lang="en-US" sz="2133" b="1" dirty="0">
              <a:solidFill>
                <a:srgbClr val="55585A"/>
              </a:solidFill>
            </a:endParaRPr>
          </a:p>
          <a:p>
            <a:pPr marL="1154346" lvl="1" indent="-380990">
              <a:buClr>
                <a:srgbClr val="225F98"/>
              </a:buClr>
            </a:pPr>
            <a:r>
              <a:rPr lang="en-US" sz="1933" b="1" dirty="0">
                <a:solidFill>
                  <a:srgbClr val="55585A"/>
                </a:solidFill>
              </a:rPr>
              <a:t>Participants on Schedule B with PPL</a:t>
            </a:r>
          </a:p>
          <a:p>
            <a:pPr marL="1554356" lvl="2" indent="-380990">
              <a:buClr>
                <a:srgbClr val="225F98"/>
              </a:buClr>
            </a:pPr>
            <a:r>
              <a:rPr lang="en-US" sz="1733" dirty="0">
                <a:solidFill>
                  <a:srgbClr val="55585A"/>
                </a:solidFill>
              </a:rPr>
              <a:t>Services beginning with pay period </a:t>
            </a:r>
            <a:r>
              <a:rPr lang="en-US" sz="1733" b="1" dirty="0">
                <a:solidFill>
                  <a:srgbClr val="55585A"/>
                </a:solidFill>
              </a:rPr>
              <a:t>3/6–3/19/2022</a:t>
            </a:r>
            <a:r>
              <a:rPr lang="en-US" sz="1733" dirty="0">
                <a:solidFill>
                  <a:srgbClr val="55585A"/>
                </a:solidFill>
              </a:rPr>
              <a:t> will be submitted to Tempus</a:t>
            </a:r>
          </a:p>
          <a:p>
            <a:pPr marL="1554356" lvl="2" indent="-380990">
              <a:buClr>
                <a:srgbClr val="225F98"/>
              </a:buClr>
            </a:pPr>
            <a:r>
              <a:rPr lang="en-US" sz="1733" dirty="0">
                <a:solidFill>
                  <a:srgbClr val="55585A"/>
                </a:solidFill>
              </a:rPr>
              <a:t>Payment date 4/1/2022</a:t>
            </a:r>
          </a:p>
          <a:p>
            <a:pPr marL="1554356" lvl="2" indent="-380990">
              <a:buClr>
                <a:srgbClr val="225F98"/>
              </a:buClr>
            </a:pPr>
            <a:r>
              <a:rPr lang="en-US" sz="1733" dirty="0">
                <a:solidFill>
                  <a:srgbClr val="55585A"/>
                </a:solidFill>
              </a:rPr>
              <a:t>The payroll period of 3/20-4/2/2022 will be paid on 4/8/2022</a:t>
            </a:r>
          </a:p>
          <a:p>
            <a:pPr marL="1554356" lvl="2" indent="-380990">
              <a:buClr>
                <a:srgbClr val="225F98"/>
              </a:buClr>
            </a:pPr>
            <a:r>
              <a:rPr lang="en-US" sz="1733" dirty="0">
                <a:solidFill>
                  <a:srgbClr val="55585A"/>
                </a:solidFill>
              </a:rPr>
              <a:t>Check dates will be every 2 weeks thereafter (4/22; 5/6; 5/20; etc.)</a:t>
            </a:r>
          </a:p>
          <a:p>
            <a:pPr marL="1173366" lvl="2" indent="0">
              <a:buClr>
                <a:srgbClr val="225F98"/>
              </a:buClr>
              <a:buNone/>
            </a:pPr>
            <a:endParaRPr lang="en-US" sz="1733" dirty="0">
              <a:solidFill>
                <a:srgbClr val="55585A"/>
              </a:solidFill>
            </a:endParaRPr>
          </a:p>
          <a:p>
            <a:pPr marL="1154346" lvl="1" indent="-380990">
              <a:buClr>
                <a:srgbClr val="225F98"/>
              </a:buClr>
            </a:pPr>
            <a:r>
              <a:rPr lang="en-US" sz="1933" b="1" dirty="0">
                <a:solidFill>
                  <a:srgbClr val="55585A"/>
                </a:solidFill>
              </a:rPr>
              <a:t>Participants on Schedule A with PPL</a:t>
            </a:r>
          </a:p>
          <a:p>
            <a:pPr marL="1554356" lvl="2" indent="-380990">
              <a:buClr>
                <a:srgbClr val="225F98"/>
              </a:buClr>
            </a:pPr>
            <a:r>
              <a:rPr lang="en-US" sz="1733" dirty="0">
                <a:solidFill>
                  <a:srgbClr val="55585A"/>
                </a:solidFill>
              </a:rPr>
              <a:t>Services beginning with pay period </a:t>
            </a:r>
            <a:r>
              <a:rPr lang="en-US" sz="1733" b="1" dirty="0">
                <a:solidFill>
                  <a:srgbClr val="55585A"/>
                </a:solidFill>
              </a:rPr>
              <a:t>3/13–3/26/2022</a:t>
            </a:r>
            <a:r>
              <a:rPr lang="en-US" sz="1733" dirty="0">
                <a:solidFill>
                  <a:srgbClr val="55585A"/>
                </a:solidFill>
              </a:rPr>
              <a:t> will be submitted to Tempus</a:t>
            </a:r>
          </a:p>
          <a:p>
            <a:pPr marL="1554356" lvl="2" indent="-380990">
              <a:buClr>
                <a:srgbClr val="225F98"/>
              </a:buClr>
            </a:pPr>
            <a:r>
              <a:rPr lang="en-US" sz="1733" dirty="0">
                <a:solidFill>
                  <a:srgbClr val="55585A"/>
                </a:solidFill>
              </a:rPr>
              <a:t>Payment date 4/1/2022</a:t>
            </a:r>
          </a:p>
          <a:p>
            <a:pPr marL="1554356" lvl="2" indent="-380990">
              <a:buClr>
                <a:srgbClr val="225F98"/>
              </a:buClr>
            </a:pPr>
            <a:r>
              <a:rPr lang="en-US" sz="1733" dirty="0">
                <a:solidFill>
                  <a:srgbClr val="55585A"/>
                </a:solidFill>
              </a:rPr>
              <a:t>Check dates will be every 2 weeks thereafter (4/15; 4/29; 5/13; etc.)</a:t>
            </a:r>
          </a:p>
          <a:p>
            <a:pPr marL="1554356" lvl="2"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17</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Payroll Timeline</a:t>
            </a:r>
          </a:p>
        </p:txBody>
      </p:sp>
    </p:spTree>
    <p:extLst>
      <p:ext uri="{BB962C8B-B14F-4D97-AF65-F5344CB8AC3E}">
        <p14:creationId xmlns:p14="http://schemas.microsoft.com/office/powerpoint/2010/main" val="2512249817"/>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EVV Timesheet Submission and Approval Process Training </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18</a:t>
            </a:fld>
            <a:endParaRPr lang="en-US" dirty="0">
              <a:solidFill>
                <a:prstClr val="black">
                  <a:tint val="75000"/>
                </a:prstClr>
              </a:solidFill>
              <a:latin typeface="Arial"/>
            </a:endParaRPr>
          </a:p>
        </p:txBody>
      </p:sp>
    </p:spTree>
    <p:extLst>
      <p:ext uri="{BB962C8B-B14F-4D97-AF65-F5344CB8AC3E}">
        <p14:creationId xmlns:p14="http://schemas.microsoft.com/office/powerpoint/2010/main" val="3854044874"/>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31559"/>
            <a:ext cx="9836962" cy="4334520"/>
          </a:xfrm>
        </p:spPr>
        <p:txBody>
          <a:bodyPr/>
          <a:lstStyle/>
          <a:p>
            <a:pPr marL="533387" indent="-380990">
              <a:buClr>
                <a:srgbClr val="225F98"/>
              </a:buClr>
            </a:pPr>
            <a:r>
              <a:rPr lang="en-US" sz="2133" b="1" dirty="0">
                <a:solidFill>
                  <a:srgbClr val="55585A"/>
                </a:solidFill>
              </a:rPr>
              <a:t>Electronic Visit Verification (EVV) requirements do not change.  Changes to process include:</a:t>
            </a:r>
          </a:p>
          <a:p>
            <a:pPr marL="1154346" lvl="1" indent="-380990">
              <a:buClr>
                <a:srgbClr val="225F98"/>
              </a:buClr>
            </a:pPr>
            <a:r>
              <a:rPr lang="en-US" sz="1933" dirty="0">
                <a:solidFill>
                  <a:srgbClr val="55585A"/>
                </a:solidFill>
              </a:rPr>
              <a:t>New app to clock in and clock out</a:t>
            </a:r>
          </a:p>
          <a:p>
            <a:pPr marL="1154346" lvl="1" indent="-380990">
              <a:buClr>
                <a:srgbClr val="225F98"/>
              </a:buClr>
            </a:pPr>
            <a:r>
              <a:rPr lang="en-US" sz="1933" dirty="0">
                <a:solidFill>
                  <a:srgbClr val="55585A"/>
                </a:solidFill>
              </a:rPr>
              <a:t>New approval process for CLEs</a:t>
            </a:r>
          </a:p>
          <a:p>
            <a:pPr marL="773356" lvl="1" indent="0">
              <a:buClr>
                <a:srgbClr val="225F98"/>
              </a:buClr>
              <a:buNone/>
            </a:pPr>
            <a:endParaRPr lang="en-US" sz="1933" dirty="0">
              <a:solidFill>
                <a:srgbClr val="55585A"/>
              </a:solidFill>
            </a:endParaRPr>
          </a:p>
          <a:p>
            <a:pPr marL="533387" indent="-380990">
              <a:buClr>
                <a:srgbClr val="225F98"/>
              </a:buClr>
            </a:pPr>
            <a:r>
              <a:rPr lang="en-US" sz="2133" dirty="0">
                <a:solidFill>
                  <a:srgbClr val="55585A"/>
                </a:solidFill>
              </a:rPr>
              <a:t>Important information regarding Tempus user accounts:</a:t>
            </a:r>
          </a:p>
          <a:p>
            <a:pPr marL="1154346" lvl="1" indent="-380990">
              <a:buClr>
                <a:srgbClr val="225F98"/>
              </a:buClr>
            </a:pPr>
            <a:r>
              <a:rPr lang="en-US" sz="1933" dirty="0">
                <a:solidFill>
                  <a:srgbClr val="55585A"/>
                </a:solidFill>
              </a:rPr>
              <a:t>All CLEs and DCWs must have a unique email address</a:t>
            </a:r>
          </a:p>
          <a:p>
            <a:pPr marL="1154346" lvl="1" indent="-380990">
              <a:buClr>
                <a:srgbClr val="225F98"/>
              </a:buClr>
            </a:pPr>
            <a:r>
              <a:rPr lang="en-US" sz="1933" dirty="0">
                <a:solidFill>
                  <a:srgbClr val="55585A"/>
                </a:solidFill>
              </a:rPr>
              <a:t>CLEs and DCWs will need to provide Tempus their email address</a:t>
            </a:r>
          </a:p>
          <a:p>
            <a:pPr marL="1154346" lvl="1" indent="-380990">
              <a:buClr>
                <a:srgbClr val="225F98"/>
              </a:buClr>
            </a:pPr>
            <a:r>
              <a:rPr lang="en-US" sz="1933" dirty="0">
                <a:solidFill>
                  <a:srgbClr val="55585A"/>
                </a:solidFill>
              </a:rPr>
              <a:t>To provide email address to Tempus, visit </a:t>
            </a:r>
            <a:r>
              <a:rPr lang="en-US" sz="1933" dirty="0">
                <a:solidFill>
                  <a:srgbClr val="55585A"/>
                </a:solidFill>
                <a:hlinkClick r:id="rId3"/>
              </a:rPr>
              <a:t>https://pa.tempusunlimited.org/</a:t>
            </a:r>
            <a:r>
              <a:rPr lang="en-US" sz="1933" dirty="0">
                <a:solidFill>
                  <a:srgbClr val="55585A"/>
                </a:solidFill>
              </a:rPr>
              <a:t> and click on the email survey link, answer the questions, and submit the form</a:t>
            </a:r>
            <a:endParaRPr lang="en-US" sz="2133" dirty="0">
              <a:solidFill>
                <a:srgbClr val="55585A"/>
              </a:solidFill>
            </a:endParaRPr>
          </a:p>
          <a:p>
            <a:pPr marL="773356" lvl="1" indent="0">
              <a:buClr>
                <a:srgbClr val="225F98"/>
              </a:buClr>
              <a:buNone/>
            </a:pPr>
            <a:endParaRPr lang="en-US" sz="1933" dirty="0">
              <a:solidFill>
                <a:srgbClr val="55585A"/>
              </a:solidFill>
            </a:endParaRPr>
          </a:p>
          <a:p>
            <a:pPr marL="533387" indent="-380990">
              <a:buClr>
                <a:srgbClr val="225F98"/>
              </a:buClr>
            </a:pPr>
            <a:r>
              <a:rPr lang="en-US" sz="2133" b="1" dirty="0">
                <a:solidFill>
                  <a:srgbClr val="55585A"/>
                </a:solidFill>
              </a:rPr>
              <a:t>Every Common Law Employer and Direct Care Worker will need to be trained.</a:t>
            </a:r>
          </a:p>
          <a:p>
            <a:pPr marL="152397" indent="0">
              <a:buClr>
                <a:srgbClr val="225F98"/>
              </a:buClr>
              <a:buNone/>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19</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656266" cy="463296"/>
          </a:xfrm>
        </p:spPr>
        <p:txBody>
          <a:bodyPr>
            <a:noAutofit/>
          </a:bodyPr>
          <a:lstStyle/>
          <a:p>
            <a:r>
              <a:rPr lang="en-US" sz="3200" dirty="0">
                <a:solidFill>
                  <a:srgbClr val="1C7BC0"/>
                </a:solidFill>
              </a:rPr>
              <a:t>Timesheet Submission &amp; Approval Process</a:t>
            </a:r>
          </a:p>
        </p:txBody>
      </p:sp>
    </p:spTree>
    <p:extLst>
      <p:ext uri="{BB962C8B-B14F-4D97-AF65-F5344CB8AC3E}">
        <p14:creationId xmlns:p14="http://schemas.microsoft.com/office/powerpoint/2010/main" val="255680000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1F66C-A617-4F88-85A9-D7C7CEC3946A}"/>
              </a:ext>
            </a:extLst>
          </p:cNvPr>
          <p:cNvSpPr>
            <a:spLocks noGrp="1"/>
          </p:cNvSpPr>
          <p:nvPr>
            <p:ph type="title"/>
          </p:nvPr>
        </p:nvSpPr>
        <p:spPr/>
        <p:txBody>
          <a:bodyPr lIns="91440" tIns="45720" rIns="91440" bIns="45720" anchor="t"/>
          <a:lstStyle/>
          <a:p>
            <a:r>
              <a:rPr lang="en-US" dirty="0">
                <a:ea typeface="ＭＳ Ｐゴシック"/>
              </a:rPr>
              <a:t>Agenda</a:t>
            </a:r>
            <a:endParaRPr lang="en-US" dirty="0"/>
          </a:p>
        </p:txBody>
      </p:sp>
      <p:sp>
        <p:nvSpPr>
          <p:cNvPr id="3" name="Content Placeholder 2">
            <a:extLst>
              <a:ext uri="{FF2B5EF4-FFF2-40B4-BE49-F238E27FC236}">
                <a16:creationId xmlns:a16="http://schemas.microsoft.com/office/drawing/2014/main" id="{A55108D8-6499-4E66-BB75-DA65D0F4E232}"/>
              </a:ext>
            </a:extLst>
          </p:cNvPr>
          <p:cNvSpPr>
            <a:spLocks noGrp="1"/>
          </p:cNvSpPr>
          <p:nvPr>
            <p:ph sz="quarter" idx="13"/>
          </p:nvPr>
        </p:nvSpPr>
        <p:spPr>
          <a:xfrm>
            <a:off x="1981200" y="1295400"/>
            <a:ext cx="8305800" cy="4572000"/>
          </a:xfrm>
        </p:spPr>
        <p:txBody>
          <a:bodyPr lIns="91440" tIns="45720" rIns="91440" bIns="45720" anchor="t"/>
          <a:lstStyle/>
          <a:p>
            <a:pPr>
              <a:lnSpc>
                <a:spcPct val="150000"/>
              </a:lnSpc>
            </a:pPr>
            <a:r>
              <a:rPr lang="en-US" dirty="0">
                <a:ea typeface="ＭＳ Ｐゴシック"/>
              </a:rPr>
              <a:t>OLTL Welcome</a:t>
            </a:r>
          </a:p>
          <a:p>
            <a:pPr>
              <a:lnSpc>
                <a:spcPct val="150000"/>
              </a:lnSpc>
            </a:pPr>
            <a:r>
              <a:rPr lang="en-US" dirty="0">
                <a:ea typeface="ＭＳ Ｐゴシック"/>
              </a:rPr>
              <a:t>Updates from the Community HealthChoices Managed Care Organizations (CHC-MCOs)</a:t>
            </a:r>
          </a:p>
          <a:p>
            <a:pPr>
              <a:lnSpc>
                <a:spcPct val="150000"/>
              </a:lnSpc>
            </a:pPr>
            <a:r>
              <a:rPr lang="en-US" dirty="0">
                <a:ea typeface="ＭＳ Ｐゴシック"/>
              </a:rPr>
              <a:t>Tempus Presentation</a:t>
            </a:r>
          </a:p>
          <a:p>
            <a:pPr>
              <a:lnSpc>
                <a:spcPct val="150000"/>
              </a:lnSpc>
            </a:pPr>
            <a:r>
              <a:rPr lang="en-US" dirty="0">
                <a:ea typeface="ＭＳ Ｐゴシック"/>
              </a:rPr>
              <a:t>Q &amp; A</a:t>
            </a:r>
          </a:p>
          <a:p>
            <a:pPr marL="0" indent="0">
              <a:lnSpc>
                <a:spcPct val="150000"/>
              </a:lnSpc>
              <a:buNone/>
            </a:pPr>
            <a:endParaRPr lang="en-US" sz="2000" dirty="0">
              <a:ea typeface="ＭＳ Ｐゴシック"/>
            </a:endParaRPr>
          </a:p>
          <a:p>
            <a:pPr marL="457200" lvl="1" indent="0">
              <a:buNone/>
            </a:pPr>
            <a:br>
              <a:rPr lang="en-US" sz="1600" dirty="0"/>
            </a:br>
            <a:r>
              <a:rPr lang="en-US" sz="1600" dirty="0"/>
              <a:t> </a:t>
            </a:r>
          </a:p>
          <a:p>
            <a:endParaRPr lang="en-US" dirty="0"/>
          </a:p>
          <a:p>
            <a:pP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26EBEDC1-9678-476C-AE03-07ADAC08DF9B}"/>
              </a:ext>
            </a:extLst>
          </p:cNvPr>
          <p:cNvSpPr>
            <a:spLocks noGrp="1"/>
          </p:cNvSpPr>
          <p:nvPr>
            <p:ph type="sldNum" sz="quarter" idx="4"/>
          </p:nvPr>
        </p:nvSpPr>
        <p:spPr/>
        <p:txBody>
          <a:bodyPr/>
          <a:lstStyle/>
          <a:p>
            <a:pPr fontAlgn="base">
              <a:spcBef>
                <a:spcPct val="0"/>
              </a:spcBef>
              <a:spcAft>
                <a:spcPct val="0"/>
              </a:spcAft>
              <a:defRPr/>
            </a:pPr>
            <a:fld id="{70265E95-77F9-457A-9EE3-4D9004F83F9A}" type="slidenum">
              <a:rPr lang="en-US">
                <a:solidFill>
                  <a:srgbClr val="000000"/>
                </a:solidFill>
                <a:latin typeface="Arial" charset="0"/>
              </a:rPr>
              <a:pPr fontAlgn="base">
                <a:spcBef>
                  <a:spcPct val="0"/>
                </a:spcBef>
                <a:spcAft>
                  <a:spcPct val="0"/>
                </a:spcAft>
                <a:defRPr/>
              </a:pPr>
              <a:t>2</a:t>
            </a:fld>
            <a:endParaRPr lang="en-US" dirty="0">
              <a:solidFill>
                <a:srgbClr val="000000"/>
              </a:solidFill>
              <a:latin typeface="Arial" charset="0"/>
            </a:endParaRPr>
          </a:p>
        </p:txBody>
      </p:sp>
    </p:spTree>
    <p:extLst>
      <p:ext uri="{BB962C8B-B14F-4D97-AF65-F5344CB8AC3E}">
        <p14:creationId xmlns:p14="http://schemas.microsoft.com/office/powerpoint/2010/main" val="1867479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31559"/>
            <a:ext cx="9836962" cy="6219651"/>
          </a:xfrm>
        </p:spPr>
        <p:txBody>
          <a:bodyPr/>
          <a:lstStyle/>
          <a:p>
            <a:pPr marL="533387" indent="-380990">
              <a:buClr>
                <a:srgbClr val="225F98"/>
              </a:buClr>
            </a:pPr>
            <a:r>
              <a:rPr lang="en-US" sz="2133" dirty="0">
                <a:solidFill>
                  <a:srgbClr val="55585A"/>
                </a:solidFill>
              </a:rPr>
              <a:t>Beginning in 2022, Tempus will host multiple training sessions for CLEs and DCWs.</a:t>
            </a:r>
            <a:endParaRPr lang="en-US" sz="1933" dirty="0">
              <a:solidFill>
                <a:srgbClr val="55585A"/>
              </a:solidFill>
            </a:endParaRP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Training will be conducted through:</a:t>
            </a:r>
          </a:p>
          <a:p>
            <a:pPr marL="1154346" lvl="1" indent="-380990">
              <a:buClr>
                <a:srgbClr val="225F98"/>
              </a:buClr>
            </a:pPr>
            <a:r>
              <a:rPr lang="en-US" sz="1933" dirty="0">
                <a:solidFill>
                  <a:srgbClr val="55585A"/>
                </a:solidFill>
              </a:rPr>
              <a:t>Call-in/Online WebEx Sessions</a:t>
            </a:r>
          </a:p>
          <a:p>
            <a:pPr marL="1154346" lvl="1" indent="-380990">
              <a:buClr>
                <a:srgbClr val="225F98"/>
              </a:buClr>
            </a:pPr>
            <a:r>
              <a:rPr lang="en-US" sz="1933" dirty="0">
                <a:solidFill>
                  <a:srgbClr val="55585A"/>
                </a:solidFill>
              </a:rPr>
              <a:t>In-person Sessions</a:t>
            </a:r>
          </a:p>
          <a:p>
            <a:pPr marL="1154346" lvl="1" indent="-380990">
              <a:buClr>
                <a:srgbClr val="225F98"/>
              </a:buClr>
            </a:pPr>
            <a:r>
              <a:rPr lang="en-US" sz="1933" dirty="0">
                <a:solidFill>
                  <a:srgbClr val="55585A"/>
                </a:solidFill>
              </a:rPr>
              <a:t>How-to Guides and Training Videos posted to the Tempus website</a:t>
            </a:r>
            <a:endParaRPr lang="en-US" sz="2133" b="1" dirty="0">
              <a:solidFill>
                <a:srgbClr val="55585A"/>
              </a:solidFill>
            </a:endParaRP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Training topics include:</a:t>
            </a:r>
          </a:p>
          <a:p>
            <a:pPr marL="1154346" lvl="1" indent="-380990">
              <a:buClr>
                <a:srgbClr val="225F98"/>
              </a:buClr>
            </a:pPr>
            <a:r>
              <a:rPr lang="en-US" sz="1933" dirty="0">
                <a:solidFill>
                  <a:srgbClr val="55585A"/>
                </a:solidFill>
              </a:rPr>
              <a:t>How to download and use the </a:t>
            </a:r>
            <a:r>
              <a:rPr lang="en-US" sz="1933" b="1" dirty="0">
                <a:solidFill>
                  <a:srgbClr val="55585A"/>
                </a:solidFill>
              </a:rPr>
              <a:t>Tempus EVV app</a:t>
            </a:r>
            <a:r>
              <a:rPr lang="en-US" sz="1933" dirty="0">
                <a:solidFill>
                  <a:srgbClr val="55585A"/>
                </a:solidFill>
              </a:rPr>
              <a:t> to clock in and clock out</a:t>
            </a:r>
          </a:p>
          <a:p>
            <a:pPr marL="1154346" lvl="1" indent="-380990">
              <a:buClr>
                <a:srgbClr val="225F98"/>
              </a:buClr>
            </a:pPr>
            <a:r>
              <a:rPr lang="en-US" sz="1933" dirty="0">
                <a:solidFill>
                  <a:srgbClr val="55585A"/>
                </a:solidFill>
              </a:rPr>
              <a:t>How to use the </a:t>
            </a:r>
            <a:r>
              <a:rPr lang="en-US" sz="1933" b="1" dirty="0">
                <a:solidFill>
                  <a:srgbClr val="55585A"/>
                </a:solidFill>
              </a:rPr>
              <a:t>Tempus portal</a:t>
            </a:r>
            <a:r>
              <a:rPr lang="en-US" sz="1933" dirty="0">
                <a:solidFill>
                  <a:srgbClr val="55585A"/>
                </a:solidFill>
              </a:rPr>
              <a:t> to submit time worked, edit a shift and create a manual entry</a:t>
            </a:r>
          </a:p>
          <a:p>
            <a:pPr marL="1154346" lvl="1" indent="-380990">
              <a:buClr>
                <a:srgbClr val="225F98"/>
              </a:buClr>
            </a:pPr>
            <a:r>
              <a:rPr lang="en-US" sz="1933" dirty="0">
                <a:solidFill>
                  <a:srgbClr val="55585A"/>
                </a:solidFill>
              </a:rPr>
              <a:t>How to use </a:t>
            </a:r>
            <a:r>
              <a:rPr lang="en-US" sz="1933" b="1" dirty="0">
                <a:solidFill>
                  <a:srgbClr val="55585A"/>
                </a:solidFill>
              </a:rPr>
              <a:t>Tempus phone system</a:t>
            </a:r>
            <a:r>
              <a:rPr lang="en-US" sz="1933" dirty="0">
                <a:solidFill>
                  <a:srgbClr val="55585A"/>
                </a:solidFill>
              </a:rPr>
              <a:t> to clock in and clock out</a:t>
            </a:r>
          </a:p>
          <a:p>
            <a:pPr marL="1154346" lvl="1" indent="-380990">
              <a:buClr>
                <a:srgbClr val="225F98"/>
              </a:buClr>
            </a:pPr>
            <a:r>
              <a:rPr lang="en-US" sz="1933" dirty="0">
                <a:solidFill>
                  <a:srgbClr val="55585A"/>
                </a:solidFill>
              </a:rPr>
              <a:t>How to approve or reject a shift</a:t>
            </a:r>
          </a:p>
          <a:p>
            <a:pPr marL="1154346" lvl="1" indent="-380990">
              <a:buClr>
                <a:srgbClr val="225F98"/>
              </a:buClr>
            </a:pPr>
            <a:r>
              <a:rPr lang="en-US" sz="1933" dirty="0">
                <a:solidFill>
                  <a:srgbClr val="55585A"/>
                </a:solidFill>
              </a:rPr>
              <a:t>How to use the </a:t>
            </a:r>
            <a:r>
              <a:rPr lang="en-US" sz="1933" b="1" dirty="0">
                <a:solidFill>
                  <a:srgbClr val="55585A"/>
                </a:solidFill>
              </a:rPr>
              <a:t>Tempus portal </a:t>
            </a:r>
            <a:r>
              <a:rPr lang="en-US" sz="1933" dirty="0">
                <a:solidFill>
                  <a:srgbClr val="55585A"/>
                </a:solidFill>
              </a:rPr>
              <a:t>to view timesheet and payment information</a:t>
            </a:r>
          </a:p>
          <a:p>
            <a:pPr marL="1154346" lvl="1" indent="-380990">
              <a:buClr>
                <a:srgbClr val="225F98"/>
              </a:buClr>
            </a:pPr>
            <a:r>
              <a:rPr lang="en-US" sz="1933" dirty="0">
                <a:solidFill>
                  <a:srgbClr val="55585A"/>
                </a:solidFill>
              </a:rPr>
              <a:t>How to obtain a user account to access the </a:t>
            </a:r>
            <a:r>
              <a:rPr lang="en-US" sz="1933" b="1" dirty="0">
                <a:solidFill>
                  <a:srgbClr val="55585A"/>
                </a:solidFill>
              </a:rPr>
              <a:t>Tempus EVV app </a:t>
            </a:r>
            <a:r>
              <a:rPr lang="en-US" sz="1933" dirty="0">
                <a:solidFill>
                  <a:srgbClr val="55585A"/>
                </a:solidFill>
              </a:rPr>
              <a:t>and        </a:t>
            </a:r>
            <a:r>
              <a:rPr lang="en-US" sz="1933" b="1" dirty="0">
                <a:solidFill>
                  <a:srgbClr val="55585A"/>
                </a:solidFill>
              </a:rPr>
              <a:t>Tempus portal</a:t>
            </a:r>
            <a:br>
              <a:rPr lang="en-US" sz="2133" dirty="0">
                <a:solidFill>
                  <a:srgbClr val="55585A"/>
                </a:solidFill>
              </a:rPr>
            </a:br>
            <a:endParaRPr lang="en-US" sz="21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20</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656266" cy="463296"/>
          </a:xfrm>
        </p:spPr>
        <p:txBody>
          <a:bodyPr>
            <a:noAutofit/>
          </a:bodyPr>
          <a:lstStyle/>
          <a:p>
            <a:r>
              <a:rPr lang="en-US" sz="3200" dirty="0">
                <a:solidFill>
                  <a:srgbClr val="1C7BC0"/>
                </a:solidFill>
              </a:rPr>
              <a:t>Timesheet Submission &amp; Approval Process</a:t>
            </a:r>
          </a:p>
        </p:txBody>
      </p:sp>
    </p:spTree>
    <p:extLst>
      <p:ext uri="{BB962C8B-B14F-4D97-AF65-F5344CB8AC3E}">
        <p14:creationId xmlns:p14="http://schemas.microsoft.com/office/powerpoint/2010/main" val="1442241979"/>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Tempus Website</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21</a:t>
            </a:fld>
            <a:endParaRPr lang="en-US" dirty="0">
              <a:solidFill>
                <a:prstClr val="black">
                  <a:tint val="75000"/>
                </a:prstClr>
              </a:solidFill>
              <a:latin typeface="Arial"/>
            </a:endParaRPr>
          </a:p>
        </p:txBody>
      </p:sp>
    </p:spTree>
    <p:extLst>
      <p:ext uri="{BB962C8B-B14F-4D97-AF65-F5344CB8AC3E}">
        <p14:creationId xmlns:p14="http://schemas.microsoft.com/office/powerpoint/2010/main" val="594748134"/>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5296322"/>
          </a:xfrm>
        </p:spPr>
        <p:txBody>
          <a:bodyPr/>
          <a:lstStyle/>
          <a:p>
            <a:pPr marL="533387" indent="-380990">
              <a:buClr>
                <a:srgbClr val="225F98"/>
              </a:buClr>
            </a:pPr>
            <a:r>
              <a:rPr lang="en-US" sz="2133" dirty="0">
                <a:solidFill>
                  <a:schemeClr val="tx1">
                    <a:lumMod val="65000"/>
                    <a:lumOff val="35000"/>
                  </a:schemeClr>
                </a:solidFill>
              </a:rPr>
              <a:t>Website address:  </a:t>
            </a:r>
            <a:r>
              <a:rPr lang="en-US" sz="2133" dirty="0">
                <a:solidFill>
                  <a:srgbClr val="55585A"/>
                </a:solidFill>
                <a:hlinkClick r:id="rId3"/>
              </a:rPr>
              <a:t>https://pa.tempusunlimited.org</a:t>
            </a:r>
            <a:endParaRPr lang="en-US" sz="2133" dirty="0">
              <a:solidFill>
                <a:srgbClr val="55585A"/>
              </a:solidFill>
            </a:endParaRPr>
          </a:p>
          <a:p>
            <a:pPr marL="1154346" lvl="1" indent="-380990">
              <a:buClr>
                <a:srgbClr val="225F98"/>
              </a:buClr>
            </a:pPr>
            <a:r>
              <a:rPr lang="en-US" sz="1933" dirty="0">
                <a:solidFill>
                  <a:schemeClr val="tx1">
                    <a:lumMod val="65000"/>
                    <a:lumOff val="35000"/>
                  </a:schemeClr>
                </a:solidFill>
              </a:rPr>
              <a:t>This is your </a:t>
            </a:r>
            <a:r>
              <a:rPr lang="en-US" sz="1933" dirty="0">
                <a:solidFill>
                  <a:srgbClr val="FF0000"/>
                </a:solidFill>
              </a:rPr>
              <a:t>best</a:t>
            </a:r>
            <a:r>
              <a:rPr lang="en-US" sz="1933" dirty="0">
                <a:solidFill>
                  <a:schemeClr val="tx1">
                    <a:lumMod val="65000"/>
                    <a:lumOff val="35000"/>
                  </a:schemeClr>
                </a:solidFill>
              </a:rPr>
              <a:t> source of information</a:t>
            </a:r>
          </a:p>
          <a:p>
            <a:pPr marL="152397" indent="0">
              <a:buClr>
                <a:srgbClr val="225F98"/>
              </a:buClr>
              <a:buNone/>
            </a:pPr>
            <a:endParaRPr lang="en-US" sz="2133" dirty="0">
              <a:solidFill>
                <a:schemeClr val="tx1">
                  <a:lumMod val="65000"/>
                  <a:lumOff val="35000"/>
                </a:schemeClr>
              </a:solidFill>
            </a:endParaRPr>
          </a:p>
          <a:p>
            <a:pPr marL="152397" indent="0">
              <a:buClr>
                <a:srgbClr val="225F98"/>
              </a:buClr>
              <a:buNone/>
            </a:pPr>
            <a:endParaRPr lang="en-US" sz="2133" dirty="0">
              <a:solidFill>
                <a:schemeClr val="tx1">
                  <a:lumMod val="65000"/>
                  <a:lumOff val="35000"/>
                </a:schemeClr>
              </a:solidFill>
            </a:endParaRPr>
          </a:p>
          <a:p>
            <a:pPr marL="152397" indent="0">
              <a:buClr>
                <a:srgbClr val="225F98"/>
              </a:buClr>
              <a:buNone/>
            </a:pPr>
            <a:endParaRPr lang="en-US" sz="2133" dirty="0">
              <a:solidFill>
                <a:schemeClr val="tx1">
                  <a:lumMod val="65000"/>
                  <a:lumOff val="35000"/>
                </a:schemeClr>
              </a:solidFill>
            </a:endParaRPr>
          </a:p>
          <a:p>
            <a:pPr marL="152397" indent="0">
              <a:buClr>
                <a:srgbClr val="225F98"/>
              </a:buClr>
              <a:buNone/>
            </a:pPr>
            <a:endParaRPr lang="en-US" sz="2133" dirty="0">
              <a:solidFill>
                <a:schemeClr val="tx1">
                  <a:lumMod val="65000"/>
                  <a:lumOff val="35000"/>
                </a:schemeClr>
              </a:solidFill>
            </a:endParaRPr>
          </a:p>
          <a:p>
            <a:pPr marL="152397" indent="0">
              <a:buClr>
                <a:srgbClr val="225F98"/>
              </a:buClr>
              <a:buNone/>
            </a:pPr>
            <a:endParaRPr lang="en-US" sz="2133" dirty="0">
              <a:solidFill>
                <a:schemeClr val="tx1">
                  <a:lumMod val="65000"/>
                  <a:lumOff val="35000"/>
                </a:schemeClr>
              </a:solidFill>
            </a:endParaRPr>
          </a:p>
          <a:p>
            <a:pPr marL="152397" indent="0">
              <a:buClr>
                <a:srgbClr val="225F98"/>
              </a:buClr>
              <a:buNone/>
            </a:pPr>
            <a:endParaRPr lang="en-US" sz="2133" dirty="0">
              <a:solidFill>
                <a:schemeClr val="tx1">
                  <a:lumMod val="65000"/>
                  <a:lumOff val="35000"/>
                </a:schemeClr>
              </a:solidFill>
            </a:endParaRPr>
          </a:p>
          <a:p>
            <a:pPr marL="152397" indent="0">
              <a:buClr>
                <a:srgbClr val="225F98"/>
              </a:buClr>
              <a:buNone/>
            </a:pPr>
            <a:endParaRPr lang="en-US" sz="2133" dirty="0">
              <a:solidFill>
                <a:schemeClr val="tx1">
                  <a:lumMod val="65000"/>
                  <a:lumOff val="35000"/>
                </a:schemeClr>
              </a:solidFill>
            </a:endParaRPr>
          </a:p>
          <a:p>
            <a:pPr marL="533387" indent="-380990">
              <a:buClr>
                <a:srgbClr val="225F98"/>
              </a:buClr>
            </a:pPr>
            <a:r>
              <a:rPr lang="en-US" sz="2133" b="1" dirty="0">
                <a:solidFill>
                  <a:schemeClr val="tx1">
                    <a:lumMod val="65000"/>
                    <a:lumOff val="35000"/>
                  </a:schemeClr>
                </a:solidFill>
              </a:rPr>
              <a:t>Check Frequently: </a:t>
            </a:r>
            <a:r>
              <a:rPr lang="en-US" sz="2133" dirty="0">
                <a:solidFill>
                  <a:schemeClr val="tx1">
                    <a:lumMod val="65000"/>
                    <a:lumOff val="35000"/>
                  </a:schemeClr>
                </a:solidFill>
              </a:rPr>
              <a:t>Information and updates from the CHC-MCOs and from Tempus will be posted to the Documentation section</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Webinars and In-person sessions: Schedule posted with important webinars and in-person sessions to assist you with paperwork and to answer questions</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The FAQs will be updated as we provide more information to Participants, Common Law Employers, and Direct Care Workers</a:t>
            </a: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22</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pPr algn="ctr"/>
            <a:r>
              <a:rPr lang="en-US" sz="3200" dirty="0">
                <a:solidFill>
                  <a:srgbClr val="1C7BC0"/>
                </a:solidFill>
              </a:rPr>
              <a:t>Tempus Informational Website</a:t>
            </a:r>
          </a:p>
        </p:txBody>
      </p:sp>
      <p:pic>
        <p:nvPicPr>
          <p:cNvPr id="6" name="Picture 5"/>
          <p:cNvPicPr>
            <a:picLocks noChangeAspect="1"/>
          </p:cNvPicPr>
          <p:nvPr/>
        </p:nvPicPr>
        <p:blipFill>
          <a:blip r:embed="rId4"/>
          <a:stretch>
            <a:fillRect/>
          </a:stretch>
        </p:blipFill>
        <p:spPr>
          <a:xfrm>
            <a:off x="4362765" y="1926998"/>
            <a:ext cx="4780786" cy="2194560"/>
          </a:xfrm>
          <a:prstGeom prst="rect">
            <a:avLst/>
          </a:prstGeom>
        </p:spPr>
      </p:pic>
    </p:spTree>
    <p:extLst>
      <p:ext uri="{BB962C8B-B14F-4D97-AF65-F5344CB8AC3E}">
        <p14:creationId xmlns:p14="http://schemas.microsoft.com/office/powerpoint/2010/main" val="3422314044"/>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5373266"/>
          </a:xfrm>
        </p:spPr>
        <p:txBody>
          <a:bodyPr/>
          <a:lstStyle/>
          <a:p>
            <a:pPr marL="533387" indent="-380990">
              <a:buClr>
                <a:srgbClr val="225F98"/>
              </a:buClr>
            </a:pPr>
            <a:r>
              <a:rPr lang="en-US" sz="2133" dirty="0">
                <a:solidFill>
                  <a:schemeClr val="tx1">
                    <a:lumMod val="65000"/>
                    <a:lumOff val="35000"/>
                  </a:schemeClr>
                </a:solidFill>
              </a:rPr>
              <a:t>Tempus is looking to hire remote and in-office staff for Pennsylvania</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Tempus is planning to open three offices in Pennsylvania</a:t>
            </a:r>
          </a:p>
          <a:p>
            <a:pPr marL="1154346" lvl="1" indent="-380990">
              <a:buClr>
                <a:srgbClr val="225F98"/>
              </a:buClr>
            </a:pPr>
            <a:r>
              <a:rPr lang="en-US" sz="1933" dirty="0">
                <a:solidFill>
                  <a:schemeClr val="tx1">
                    <a:lumMod val="65000"/>
                    <a:lumOff val="35000"/>
                  </a:schemeClr>
                </a:solidFill>
              </a:rPr>
              <a:t>Pittsburgh Area</a:t>
            </a:r>
          </a:p>
          <a:p>
            <a:pPr marL="1154346" lvl="1" indent="-380990">
              <a:buClr>
                <a:srgbClr val="225F98"/>
              </a:buClr>
            </a:pPr>
            <a:r>
              <a:rPr lang="en-US" sz="1933" dirty="0">
                <a:solidFill>
                  <a:schemeClr val="tx1">
                    <a:lumMod val="65000"/>
                    <a:lumOff val="35000"/>
                  </a:schemeClr>
                </a:solidFill>
              </a:rPr>
              <a:t>Central Pennsylvania</a:t>
            </a:r>
          </a:p>
          <a:p>
            <a:pPr marL="1154346" lvl="1" indent="-380990">
              <a:buClr>
                <a:srgbClr val="225F98"/>
              </a:buClr>
            </a:pPr>
            <a:r>
              <a:rPr lang="en-US" sz="1933" dirty="0">
                <a:solidFill>
                  <a:schemeClr val="tx1">
                    <a:lumMod val="65000"/>
                    <a:lumOff val="35000"/>
                  </a:schemeClr>
                </a:solidFill>
              </a:rPr>
              <a:t>Philadelphia area</a:t>
            </a:r>
            <a:endParaRPr lang="en-US" sz="2133" dirty="0">
              <a:solidFill>
                <a:schemeClr val="tx1">
                  <a:lumMod val="65000"/>
                  <a:lumOff val="35000"/>
                </a:schemeClr>
              </a:solidFill>
            </a:endParaRP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Individuals with lived experience or an understanding of self-direction would be valuable</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Please check the Tempus website frequently for job openings:</a:t>
            </a:r>
          </a:p>
          <a:p>
            <a:pPr marL="1154346" lvl="1" indent="-380990">
              <a:buClr>
                <a:srgbClr val="225F98"/>
              </a:buClr>
            </a:pPr>
            <a:r>
              <a:rPr lang="en-US" sz="1933" dirty="0">
                <a:solidFill>
                  <a:schemeClr val="tx1">
                    <a:lumMod val="65000"/>
                    <a:lumOff val="35000"/>
                  </a:schemeClr>
                </a:solidFill>
              </a:rPr>
              <a:t>Website:  </a:t>
            </a:r>
            <a:r>
              <a:rPr lang="en-US" sz="1933" dirty="0">
                <a:solidFill>
                  <a:schemeClr val="tx1"/>
                </a:solidFill>
                <a:hlinkClick r:id="rId3"/>
              </a:rPr>
              <a:t>https://tempusunlimited.org</a:t>
            </a:r>
            <a:endParaRPr lang="en-US" sz="1933" dirty="0">
              <a:solidFill>
                <a:schemeClr val="tx1"/>
              </a:solidFill>
            </a:endParaRPr>
          </a:p>
          <a:p>
            <a:pPr marL="1154346" lvl="1" indent="-380990">
              <a:buClr>
                <a:srgbClr val="225F98"/>
              </a:buClr>
            </a:pPr>
            <a:endParaRPr lang="en-US" sz="1933" dirty="0">
              <a:solidFill>
                <a:schemeClr val="tx1"/>
              </a:solidFill>
            </a:endParaRPr>
          </a:p>
          <a:p>
            <a:pPr marL="533387" indent="-380990">
              <a:buClr>
                <a:srgbClr val="225F98"/>
              </a:buClr>
            </a:pPr>
            <a:endParaRPr lang="en-US" sz="2133" dirty="0">
              <a:solidFill>
                <a:schemeClr val="tx1"/>
              </a:solidFill>
            </a:endParaRPr>
          </a:p>
          <a:p>
            <a:pPr marL="533387" indent="-380990">
              <a:buClr>
                <a:srgbClr val="225F98"/>
              </a:buClr>
            </a:pPr>
            <a:endParaRPr lang="en-US" sz="2133" dirty="0">
              <a:solidFill>
                <a:schemeClr val="tx1"/>
              </a:solidFill>
            </a:endParaRPr>
          </a:p>
          <a:p>
            <a:pPr marL="533387" indent="-380990">
              <a:buClr>
                <a:srgbClr val="225F98"/>
              </a:buClr>
            </a:pPr>
            <a:endParaRPr lang="en-US" sz="2133" dirty="0">
              <a:solidFill>
                <a:srgbClr val="55585A"/>
              </a:solidFill>
            </a:endParaRPr>
          </a:p>
          <a:p>
            <a:pPr marL="533387" indent="-380990">
              <a:buClr>
                <a:srgbClr val="225F98"/>
              </a:buClr>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23</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pPr algn="ctr"/>
            <a:r>
              <a:rPr lang="en-US" sz="3200" dirty="0">
                <a:solidFill>
                  <a:srgbClr val="1C7BC0"/>
                </a:solidFill>
              </a:rPr>
              <a:t>Pennsylvania In-State Hiring Initiative</a:t>
            </a:r>
          </a:p>
        </p:txBody>
      </p:sp>
    </p:spTree>
    <p:extLst>
      <p:ext uri="{BB962C8B-B14F-4D97-AF65-F5344CB8AC3E}">
        <p14:creationId xmlns:p14="http://schemas.microsoft.com/office/powerpoint/2010/main" val="2443330946"/>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9A9E-7BD0-429F-B4BD-F67991B566BA}"/>
              </a:ext>
            </a:extLst>
          </p:cNvPr>
          <p:cNvSpPr>
            <a:spLocks noGrp="1"/>
          </p:cNvSpPr>
          <p:nvPr>
            <p:ph type="title"/>
          </p:nvPr>
        </p:nvSpPr>
        <p:spPr>
          <a:xfrm>
            <a:off x="323687" y="-235130"/>
            <a:ext cx="6099487" cy="6858000"/>
          </a:xfrm>
        </p:spPr>
        <p:txBody>
          <a:bodyPr/>
          <a:lstStyle/>
          <a:p>
            <a:r>
              <a:rPr lang="en-US" dirty="0"/>
              <a:t>Questions? </a:t>
            </a:r>
          </a:p>
        </p:txBody>
      </p:sp>
    </p:spTree>
    <p:extLst>
      <p:ext uri="{BB962C8B-B14F-4D97-AF65-F5344CB8AC3E}">
        <p14:creationId xmlns:p14="http://schemas.microsoft.com/office/powerpoint/2010/main" val="2383503126"/>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4416AA-BDF6-EA42-825E-4C381D2FAF03}"/>
              </a:ext>
            </a:extLst>
          </p:cNvPr>
          <p:cNvSpPr>
            <a:spLocks noGrp="1"/>
          </p:cNvSpPr>
          <p:nvPr>
            <p:ph type="title"/>
          </p:nvPr>
        </p:nvSpPr>
        <p:spPr>
          <a:xfrm>
            <a:off x="518142" y="1432193"/>
            <a:ext cx="9672459" cy="2963537"/>
          </a:xfrm>
        </p:spPr>
        <p:txBody>
          <a:bodyPr/>
          <a:lstStyle/>
          <a:p>
            <a:r>
              <a:rPr lang="en-US" dirty="0"/>
              <a:t>Financial Management Services (FMS) Stakeholder Meeting</a:t>
            </a:r>
            <a:br>
              <a:rPr lang="en-US" dirty="0"/>
            </a:br>
            <a:br>
              <a:rPr lang="en-US" sz="2000" dirty="0"/>
            </a:br>
            <a:r>
              <a:rPr lang="en-US" dirty="0"/>
              <a:t>FMS Vendor Transition for </a:t>
            </a:r>
            <a:br>
              <a:rPr lang="en-US" dirty="0"/>
            </a:br>
            <a:r>
              <a:rPr lang="en-US" dirty="0"/>
              <a:t>Self-Directed Services</a:t>
            </a:r>
          </a:p>
        </p:txBody>
      </p:sp>
      <p:sp>
        <p:nvSpPr>
          <p:cNvPr id="2" name="TextBox 1">
            <a:extLst>
              <a:ext uri="{FF2B5EF4-FFF2-40B4-BE49-F238E27FC236}">
                <a16:creationId xmlns:a16="http://schemas.microsoft.com/office/drawing/2014/main" id="{5B38E12D-1C60-4571-B44A-C76DBE7E2FFD}"/>
              </a:ext>
            </a:extLst>
          </p:cNvPr>
          <p:cNvSpPr txBox="1"/>
          <p:nvPr/>
        </p:nvSpPr>
        <p:spPr>
          <a:xfrm>
            <a:off x="622570" y="4440942"/>
            <a:ext cx="5162145" cy="646331"/>
          </a:xfrm>
          <a:prstGeom prst="rect">
            <a:avLst/>
          </a:prstGeom>
          <a:noFill/>
        </p:spPr>
        <p:txBody>
          <a:bodyPr wrap="square" rtlCol="0">
            <a:spAutoFit/>
          </a:bodyPr>
          <a:lstStyle/>
          <a:p>
            <a:r>
              <a:rPr lang="en-US" i="1" dirty="0">
                <a:solidFill>
                  <a:schemeClr val="bg1"/>
                </a:solidFill>
              </a:rPr>
              <a:t>Community HealthChoices</a:t>
            </a:r>
          </a:p>
          <a:p>
            <a:r>
              <a:rPr lang="en-US" i="1" dirty="0">
                <a:solidFill>
                  <a:schemeClr val="bg1"/>
                </a:solidFill>
              </a:rPr>
              <a:t>December 3, 2021</a:t>
            </a:r>
            <a:endParaRPr lang="en-US" dirty="0"/>
          </a:p>
        </p:txBody>
      </p:sp>
      <p:pic>
        <p:nvPicPr>
          <p:cNvPr id="5" name="Picture 4">
            <a:extLst>
              <a:ext uri="{FF2B5EF4-FFF2-40B4-BE49-F238E27FC236}">
                <a16:creationId xmlns:a16="http://schemas.microsoft.com/office/drawing/2014/main" id="{9D60DFB0-FB63-48A8-9FB5-703CC7FBF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5" y="105497"/>
            <a:ext cx="3700648" cy="810092"/>
          </a:xfrm>
          <a:prstGeom prst="rect">
            <a:avLst/>
          </a:prstGeom>
        </p:spPr>
      </p:pic>
    </p:spTree>
    <p:extLst>
      <p:ext uri="{BB962C8B-B14F-4D97-AF65-F5344CB8AC3E}">
        <p14:creationId xmlns:p14="http://schemas.microsoft.com/office/powerpoint/2010/main" val="1767613267"/>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64341" y="2575615"/>
            <a:ext cx="9836962" cy="4129336"/>
          </a:xfrm>
        </p:spPr>
        <p:txBody>
          <a:bodyPr/>
          <a:lstStyle/>
          <a:p>
            <a:pPr marL="533387" indent="-380990">
              <a:buClr>
                <a:srgbClr val="225F98"/>
              </a:buClr>
            </a:pPr>
            <a:r>
              <a:rPr lang="en-US" sz="2133" dirty="0">
                <a:solidFill>
                  <a:srgbClr val="55585A"/>
                </a:solidFill>
              </a:rPr>
              <a:t>Transition of Financial Management Services</a:t>
            </a:r>
          </a:p>
          <a:p>
            <a:pPr marL="533387" indent="-380990">
              <a:buClr>
                <a:srgbClr val="225F98"/>
              </a:buClr>
            </a:pPr>
            <a:endParaRPr lang="en-US" sz="1200" dirty="0">
              <a:solidFill>
                <a:srgbClr val="55585A"/>
              </a:solidFill>
            </a:endParaRPr>
          </a:p>
          <a:p>
            <a:pPr marL="533387" indent="-380990">
              <a:buClr>
                <a:srgbClr val="225F98"/>
              </a:buClr>
            </a:pPr>
            <a:r>
              <a:rPr lang="en-US" sz="2133" dirty="0">
                <a:solidFill>
                  <a:srgbClr val="55585A"/>
                </a:solidFill>
              </a:rPr>
              <a:t>What to Expect During the Transition</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Transition Information Sessions</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Payroll</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EVV Training</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Tempus Website </a:t>
            </a:r>
            <a:endParaRPr lang="en-US" sz="1933" dirty="0">
              <a:solidFill>
                <a:srgbClr val="55585A"/>
              </a:solidFill>
            </a:endParaRPr>
          </a:p>
          <a:p>
            <a:pPr marL="1154346" lvl="1" indent="-380990">
              <a:buClr>
                <a:srgbClr val="225F98"/>
              </a:buClr>
            </a:pPr>
            <a:endParaRPr lang="en-US" sz="1933" dirty="0">
              <a:solidFill>
                <a:srgbClr val="55585A"/>
              </a:solidFill>
            </a:endParaRPr>
          </a:p>
          <a:p>
            <a:pPr marL="533387" indent="-380990">
              <a:buClr>
                <a:srgbClr val="225F98"/>
              </a:buClr>
            </a:pPr>
            <a:r>
              <a:rPr lang="en-US" sz="2133" dirty="0">
                <a:solidFill>
                  <a:srgbClr val="55585A"/>
                </a:solidFill>
              </a:rPr>
              <a:t>Questions</a:t>
            </a: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4</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470468"/>
            <a:ext cx="8464861" cy="463296"/>
          </a:xfrm>
        </p:spPr>
        <p:txBody>
          <a:bodyPr>
            <a:noAutofit/>
          </a:bodyPr>
          <a:lstStyle/>
          <a:p>
            <a:pPr algn="ctr"/>
            <a:r>
              <a:rPr lang="en-US" sz="3200" dirty="0">
                <a:solidFill>
                  <a:srgbClr val="1C7BC0"/>
                </a:solidFill>
              </a:rPr>
              <a:t>Agenda</a:t>
            </a:r>
          </a:p>
        </p:txBody>
      </p:sp>
      <p:sp>
        <p:nvSpPr>
          <p:cNvPr id="6" name="Rectangle 5"/>
          <p:cNvSpPr/>
          <p:nvPr/>
        </p:nvSpPr>
        <p:spPr>
          <a:xfrm>
            <a:off x="2703899" y="1168375"/>
            <a:ext cx="8156154" cy="1172629"/>
          </a:xfrm>
          <a:prstGeom prst="rect">
            <a:avLst/>
          </a:prstGeom>
        </p:spPr>
        <p:txBody>
          <a:bodyPr wrap="square">
            <a:spAutoFit/>
          </a:bodyPr>
          <a:lstStyle/>
          <a:p>
            <a:pPr marL="342045" indent="-342045" algn="ctr">
              <a:lnSpc>
                <a:spcPct val="90000"/>
              </a:lnSpc>
            </a:pPr>
            <a:r>
              <a:rPr lang="en-US" sz="2400" dirty="0">
                <a:solidFill>
                  <a:srgbClr val="E5712C"/>
                </a:solidFill>
              </a:rPr>
              <a:t>FMS Transition</a:t>
            </a:r>
          </a:p>
          <a:p>
            <a:pPr marL="342045" indent="-342045" algn="ctr">
              <a:lnSpc>
                <a:spcPct val="90000"/>
              </a:lnSpc>
            </a:pPr>
            <a:r>
              <a:rPr lang="en-US" dirty="0">
                <a:solidFill>
                  <a:srgbClr val="E5712C"/>
                </a:solidFill>
              </a:rPr>
              <a:t>Presented by your Community HealthChoices MCOs: AmeriHealth Caritas PA CHC, Keystone First CHC, PA Health &amp; Wellness, Inc., UPMC </a:t>
            </a:r>
          </a:p>
          <a:p>
            <a:pPr marL="342045" indent="-342045" algn="ctr">
              <a:lnSpc>
                <a:spcPct val="90000"/>
              </a:lnSpc>
            </a:pPr>
            <a:r>
              <a:rPr lang="en-US" dirty="0">
                <a:solidFill>
                  <a:srgbClr val="E5712C"/>
                </a:solidFill>
              </a:rPr>
              <a:t>AND Tempus Unlimited</a:t>
            </a:r>
          </a:p>
        </p:txBody>
      </p:sp>
      <p:pic>
        <p:nvPicPr>
          <p:cNvPr id="7" name="Picture 6" descr="A blue sign with white text&#10;&#10;Description automatically generated with low confidence">
            <a:extLst>
              <a:ext uri="{FF2B5EF4-FFF2-40B4-BE49-F238E27FC236}">
                <a16:creationId xmlns:a16="http://schemas.microsoft.com/office/drawing/2014/main" id="{66D8FE00-6903-9E4B-AA96-4479DECA5EAE}"/>
              </a:ext>
            </a:extLst>
          </p:cNvPr>
          <p:cNvPicPr>
            <a:picLocks noChangeAspect="1"/>
          </p:cNvPicPr>
          <p:nvPr/>
        </p:nvPicPr>
        <p:blipFill>
          <a:blip r:embed="rId3"/>
          <a:stretch>
            <a:fillRect/>
          </a:stretch>
        </p:blipFill>
        <p:spPr>
          <a:xfrm>
            <a:off x="2164341" y="235857"/>
            <a:ext cx="2583404" cy="838273"/>
          </a:xfrm>
          <a:prstGeom prst="rect">
            <a:avLst/>
          </a:prstGeom>
        </p:spPr>
      </p:pic>
    </p:spTree>
    <p:extLst>
      <p:ext uri="{BB962C8B-B14F-4D97-AF65-F5344CB8AC3E}">
        <p14:creationId xmlns:p14="http://schemas.microsoft.com/office/powerpoint/2010/main" val="125293216"/>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a:xfrm>
            <a:off x="611070" y="2619829"/>
            <a:ext cx="6099487" cy="2953657"/>
          </a:xfrm>
        </p:spPr>
        <p:txBody>
          <a:bodyPr/>
          <a:lstStyle/>
          <a:p>
            <a:r>
              <a:rPr lang="en-US" dirty="0"/>
              <a:t>Transition of Financial Management Services</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5</a:t>
            </a:fld>
            <a:endParaRPr lang="en-US" dirty="0">
              <a:solidFill>
                <a:prstClr val="black">
                  <a:tint val="75000"/>
                </a:prstClr>
              </a:solidFill>
              <a:latin typeface="Arial"/>
            </a:endParaRPr>
          </a:p>
        </p:txBody>
      </p:sp>
    </p:spTree>
    <p:extLst>
      <p:ext uri="{BB962C8B-B14F-4D97-AF65-F5344CB8AC3E}">
        <p14:creationId xmlns:p14="http://schemas.microsoft.com/office/powerpoint/2010/main" val="1639248225"/>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5180905"/>
          </a:xfrm>
        </p:spPr>
        <p:txBody>
          <a:bodyPr/>
          <a:lstStyle/>
          <a:p>
            <a:pPr marL="533387" indent="-380990">
              <a:buClr>
                <a:srgbClr val="225F98"/>
              </a:buClr>
            </a:pPr>
            <a:r>
              <a:rPr lang="en-US" sz="2133" dirty="0">
                <a:solidFill>
                  <a:srgbClr val="55585A"/>
                </a:solidFill>
              </a:rPr>
              <a:t>Participants who chose the Self-Directed Services Option work with a Financial Management Services (FMS) provider to serve as the Fiscal/Employer Agent (F/EA) to:</a:t>
            </a:r>
          </a:p>
          <a:p>
            <a:pPr marL="1154346" lvl="1" indent="-380990">
              <a:buClr>
                <a:srgbClr val="225F98"/>
              </a:buClr>
            </a:pPr>
            <a:r>
              <a:rPr lang="en-US" sz="1933" dirty="0">
                <a:solidFill>
                  <a:srgbClr val="55585A"/>
                </a:solidFill>
              </a:rPr>
              <a:t>Enroll for self-directed services as the Common Law Employer (CLE) or their designated CLE</a:t>
            </a:r>
          </a:p>
          <a:p>
            <a:pPr marL="1154346" lvl="1" indent="-380990">
              <a:buClr>
                <a:srgbClr val="225F98"/>
              </a:buClr>
            </a:pPr>
            <a:r>
              <a:rPr lang="en-US" sz="1933" dirty="0">
                <a:solidFill>
                  <a:srgbClr val="55585A"/>
                </a:solidFill>
              </a:rPr>
              <a:t>Process enrollments for Direct Care Workers (DCWs) they hire</a:t>
            </a:r>
          </a:p>
          <a:p>
            <a:pPr marL="1154346" lvl="1" indent="-380990">
              <a:buClr>
                <a:srgbClr val="225F98"/>
              </a:buClr>
            </a:pPr>
            <a:r>
              <a:rPr lang="en-US" sz="1933" dirty="0">
                <a:solidFill>
                  <a:srgbClr val="55585A"/>
                </a:solidFill>
              </a:rPr>
              <a:t>Process payroll for DCWs</a:t>
            </a:r>
          </a:p>
          <a:p>
            <a:pPr marL="1154346" lvl="1" indent="-380990">
              <a:buClr>
                <a:srgbClr val="225F98"/>
              </a:buClr>
            </a:pPr>
            <a:r>
              <a:rPr lang="en-US" sz="1933" dirty="0">
                <a:solidFill>
                  <a:srgbClr val="55585A"/>
                </a:solidFill>
              </a:rPr>
              <a:t>Manage tax related responsibilities</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FMS responsibility for the Community HealthChoices program is now with  the Managed Care Organizations (CHC-MCOs) as an Administrative function</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CHC-MCOs selected HHAeXchange as the vendor with Tempus Unlimited as the Fiscal/Employer Agent</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FMS will transfer from Public Partnerships LLC to Tempus Unlimited for payments processed on or after April 1, 2022</a:t>
            </a: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6</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30245" y="352552"/>
            <a:ext cx="8701549" cy="463296"/>
          </a:xfrm>
        </p:spPr>
        <p:txBody>
          <a:bodyPr>
            <a:noAutofit/>
          </a:bodyPr>
          <a:lstStyle/>
          <a:p>
            <a:r>
              <a:rPr lang="en-US" sz="3200" dirty="0">
                <a:solidFill>
                  <a:srgbClr val="1C7BC0"/>
                </a:solidFill>
              </a:rPr>
              <a:t>Transition of Financial Management Services</a:t>
            </a:r>
          </a:p>
        </p:txBody>
      </p:sp>
    </p:spTree>
    <p:extLst>
      <p:ext uri="{BB962C8B-B14F-4D97-AF65-F5344CB8AC3E}">
        <p14:creationId xmlns:p14="http://schemas.microsoft.com/office/powerpoint/2010/main" val="860726211"/>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4898777"/>
          </a:xfrm>
        </p:spPr>
        <p:txBody>
          <a:bodyPr/>
          <a:lstStyle/>
          <a:p>
            <a:pPr marL="533387" indent="-380990">
              <a:buClr>
                <a:srgbClr val="225F98"/>
              </a:buClr>
            </a:pPr>
            <a:endParaRPr lang="en-US" sz="2133" dirty="0">
              <a:solidFill>
                <a:srgbClr val="55585A"/>
              </a:solidFill>
            </a:endParaRPr>
          </a:p>
          <a:p>
            <a:pPr marL="533387" indent="-380990">
              <a:buClr>
                <a:srgbClr val="225F98"/>
              </a:buClr>
            </a:pPr>
            <a:r>
              <a:rPr lang="en-US" sz="2400" dirty="0">
                <a:solidFill>
                  <a:schemeClr val="tx1">
                    <a:lumMod val="65000"/>
                    <a:lumOff val="35000"/>
                  </a:schemeClr>
                </a:solidFill>
              </a:rPr>
              <a:t>Tempus is a non-profit corporation headquartered in Massachusetts</a:t>
            </a:r>
          </a:p>
          <a:p>
            <a:pPr marL="533387" indent="-380990">
              <a:buClr>
                <a:srgbClr val="225F98"/>
              </a:buClr>
            </a:pPr>
            <a:endParaRPr lang="en-US" sz="2400" dirty="0">
              <a:solidFill>
                <a:schemeClr val="tx1">
                  <a:lumMod val="65000"/>
                  <a:lumOff val="35000"/>
                </a:schemeClr>
              </a:solidFill>
            </a:endParaRPr>
          </a:p>
          <a:p>
            <a:pPr marL="1154346" lvl="1" indent="-380990">
              <a:buClr>
                <a:srgbClr val="225F98"/>
              </a:buClr>
            </a:pPr>
            <a:r>
              <a:rPr lang="en-US" sz="2200" dirty="0">
                <a:solidFill>
                  <a:schemeClr val="tx1">
                    <a:lumMod val="65000"/>
                    <a:lumOff val="35000"/>
                  </a:schemeClr>
                </a:solidFill>
              </a:rPr>
              <a:t>One of the largest Fiscal/Employer Agents in the country</a:t>
            </a:r>
          </a:p>
          <a:p>
            <a:pPr marL="1154346" lvl="1" indent="-380990">
              <a:buClr>
                <a:srgbClr val="225F98"/>
              </a:buClr>
            </a:pPr>
            <a:r>
              <a:rPr lang="en-US" sz="2200" dirty="0">
                <a:solidFill>
                  <a:schemeClr val="tx1">
                    <a:lumMod val="65000"/>
                    <a:lumOff val="35000"/>
                  </a:schemeClr>
                </a:solidFill>
              </a:rPr>
              <a:t>Tempus board members and staff with disabilities bring lived experience to Tempus services</a:t>
            </a:r>
          </a:p>
          <a:p>
            <a:pPr marL="1154346" lvl="1" indent="-380990">
              <a:buClr>
                <a:srgbClr val="225F98"/>
              </a:buClr>
            </a:pPr>
            <a:r>
              <a:rPr lang="en-US" sz="2200" dirty="0">
                <a:solidFill>
                  <a:schemeClr val="tx1">
                    <a:lumMod val="65000"/>
                    <a:lumOff val="35000"/>
                  </a:schemeClr>
                </a:solidFill>
              </a:rPr>
              <a:t>10+ years experience working in Managed Care</a:t>
            </a:r>
          </a:p>
          <a:p>
            <a:pPr marL="152397" indent="0">
              <a:buClr>
                <a:srgbClr val="225F98"/>
              </a:buClr>
              <a:buNone/>
            </a:pPr>
            <a:endParaRPr lang="en-US" sz="2400" dirty="0">
              <a:solidFill>
                <a:schemeClr val="tx1">
                  <a:lumMod val="65000"/>
                  <a:lumOff val="35000"/>
                </a:schemeClr>
              </a:solidFill>
            </a:endParaRPr>
          </a:p>
          <a:p>
            <a:pPr marL="533387" indent="-380990">
              <a:buClr>
                <a:srgbClr val="225F98"/>
              </a:buClr>
            </a:pPr>
            <a:r>
              <a:rPr lang="en-US" sz="2400" dirty="0">
                <a:solidFill>
                  <a:schemeClr val="tx1">
                    <a:lumMod val="65000"/>
                    <a:lumOff val="35000"/>
                  </a:schemeClr>
                </a:solidFill>
              </a:rPr>
              <a:t>Tempus Mission</a:t>
            </a:r>
          </a:p>
          <a:p>
            <a:pPr marL="1154346" lvl="1" indent="-380990">
              <a:buClr>
                <a:srgbClr val="225F98"/>
              </a:buClr>
            </a:pPr>
            <a:r>
              <a:rPr lang="en-US" sz="2200" dirty="0">
                <a:solidFill>
                  <a:schemeClr val="tx1">
                    <a:lumMod val="65000"/>
                    <a:lumOff val="35000"/>
                  </a:schemeClr>
                </a:solidFill>
              </a:rPr>
              <a:t>Tempus Unlimited exists to provide a continuum of community-based services that support the efforts of children and adults with disabilities to live as independently as possible in the least restrictive environment</a:t>
            </a:r>
          </a:p>
          <a:p>
            <a:pPr marL="533387" indent="-380990">
              <a:buClr>
                <a:srgbClr val="225F98"/>
              </a:buClr>
            </a:pPr>
            <a:endParaRPr lang="en-US" sz="2400" dirty="0">
              <a:solidFill>
                <a:schemeClr val="tx1">
                  <a:lumMod val="65000"/>
                  <a:lumOff val="35000"/>
                </a:schemeClr>
              </a:solidFill>
            </a:endParaRPr>
          </a:p>
          <a:p>
            <a:pPr marL="533387" indent="-380990">
              <a:buClr>
                <a:srgbClr val="225F98"/>
              </a:buClr>
            </a:pPr>
            <a:r>
              <a:rPr lang="en-US" sz="2200" dirty="0">
                <a:solidFill>
                  <a:schemeClr val="tx1">
                    <a:lumMod val="65000"/>
                    <a:lumOff val="35000"/>
                  </a:schemeClr>
                </a:solidFill>
              </a:rPr>
              <a:t>Tempus will have three offices in Pennsylvania and remote staff located throughout Pennsylvania to assist Participants with self-directed services</a:t>
            </a: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7</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137324" y="352552"/>
            <a:ext cx="8786315" cy="463296"/>
          </a:xfrm>
        </p:spPr>
        <p:txBody>
          <a:bodyPr>
            <a:noAutofit/>
          </a:bodyPr>
          <a:lstStyle/>
          <a:p>
            <a:r>
              <a:rPr lang="en-US" sz="3200" dirty="0">
                <a:solidFill>
                  <a:srgbClr val="1C7BC0"/>
                </a:solidFill>
              </a:rPr>
              <a:t>Transition of FMS - continued</a:t>
            </a:r>
          </a:p>
        </p:txBody>
      </p:sp>
    </p:spTree>
    <p:extLst>
      <p:ext uri="{BB962C8B-B14F-4D97-AF65-F5344CB8AC3E}">
        <p14:creationId xmlns:p14="http://schemas.microsoft.com/office/powerpoint/2010/main" val="1741450666"/>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What to Expect during Transition</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8</a:t>
            </a:fld>
            <a:endParaRPr lang="en-US" dirty="0">
              <a:solidFill>
                <a:prstClr val="black">
                  <a:tint val="75000"/>
                </a:prstClr>
              </a:solidFill>
              <a:latin typeface="Arial"/>
            </a:endParaRPr>
          </a:p>
        </p:txBody>
      </p:sp>
    </p:spTree>
    <p:extLst>
      <p:ext uri="{BB962C8B-B14F-4D97-AF65-F5344CB8AC3E}">
        <p14:creationId xmlns:p14="http://schemas.microsoft.com/office/powerpoint/2010/main" val="765672829"/>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4693593"/>
          </a:xfrm>
        </p:spPr>
        <p:txBody>
          <a:bodyPr/>
          <a:lstStyle/>
          <a:p>
            <a:pPr marL="533387" indent="-380990">
              <a:buClr>
                <a:srgbClr val="225F98"/>
              </a:buClr>
            </a:pPr>
            <a:r>
              <a:rPr lang="en-US" sz="2133" dirty="0">
                <a:solidFill>
                  <a:srgbClr val="55585A"/>
                </a:solidFill>
              </a:rPr>
              <a:t>Regular communication from Tempus</a:t>
            </a:r>
            <a:br>
              <a:rPr lang="en-US" sz="2133" dirty="0">
                <a:solidFill>
                  <a:srgbClr val="55585A"/>
                </a:solidFill>
              </a:rPr>
            </a:br>
            <a:endParaRPr lang="en-US" sz="2133" dirty="0">
              <a:solidFill>
                <a:srgbClr val="55585A"/>
              </a:solidFill>
            </a:endParaRPr>
          </a:p>
          <a:p>
            <a:pPr marL="533387" indent="-380990">
              <a:buClr>
                <a:srgbClr val="225F98"/>
              </a:buClr>
            </a:pPr>
            <a:r>
              <a:rPr lang="en-US" sz="2133" dirty="0">
                <a:solidFill>
                  <a:srgbClr val="55585A"/>
                </a:solidFill>
              </a:rPr>
              <a:t>Transition Packets mailed to Participant/Common Law Employer</a:t>
            </a:r>
            <a:endParaRPr lang="en-US" sz="2133" dirty="0">
              <a:solidFill>
                <a:srgbClr val="55585A"/>
              </a:solidFill>
              <a:highlight>
                <a:srgbClr val="FFFF00"/>
              </a:highlight>
            </a:endParaRPr>
          </a:p>
          <a:p>
            <a:pPr marL="1154346" lvl="1" indent="-380990">
              <a:buClr>
                <a:srgbClr val="225F98"/>
              </a:buClr>
            </a:pPr>
            <a:r>
              <a:rPr lang="en-US" sz="1933" dirty="0">
                <a:solidFill>
                  <a:srgbClr val="55585A"/>
                </a:solidFill>
              </a:rPr>
              <a:t>Common Law Employer (CLE) Transition Packet</a:t>
            </a:r>
          </a:p>
          <a:p>
            <a:pPr marL="1154346" lvl="1" indent="-380990">
              <a:buClr>
                <a:srgbClr val="225F98"/>
              </a:buClr>
            </a:pPr>
            <a:r>
              <a:rPr lang="en-US" sz="1933" dirty="0">
                <a:solidFill>
                  <a:srgbClr val="55585A"/>
                </a:solidFill>
              </a:rPr>
              <a:t>Direct Care Worker (DCW) Transition Packet for each active DCW</a:t>
            </a:r>
            <a:endParaRPr lang="en-US" sz="2133" dirty="0">
              <a:solidFill>
                <a:srgbClr val="55585A"/>
              </a:solidFill>
            </a:endParaRP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Tempus Transition Information Sessions and Training</a:t>
            </a:r>
          </a:p>
          <a:p>
            <a:pPr marL="1154346" lvl="1" indent="-380990">
              <a:buClr>
                <a:srgbClr val="225F98"/>
              </a:buClr>
            </a:pPr>
            <a:r>
              <a:rPr lang="en-US" sz="1933" dirty="0">
                <a:solidFill>
                  <a:srgbClr val="55585A"/>
                </a:solidFill>
              </a:rPr>
              <a:t>Call-in/Online Webex</a:t>
            </a:r>
          </a:p>
          <a:p>
            <a:pPr marL="1154346" lvl="1" indent="-380990">
              <a:buClr>
                <a:srgbClr val="225F98"/>
              </a:buClr>
            </a:pPr>
            <a:r>
              <a:rPr lang="en-US" sz="1933" dirty="0">
                <a:solidFill>
                  <a:srgbClr val="55585A"/>
                </a:solidFill>
              </a:rPr>
              <a:t>In-Person</a:t>
            </a:r>
          </a:p>
          <a:p>
            <a:pPr marL="1154346" lvl="1"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Tempus Training in 2022</a:t>
            </a:r>
          </a:p>
          <a:p>
            <a:pPr marL="1154346" lvl="1" indent="-380990">
              <a:buClr>
                <a:srgbClr val="225F98"/>
              </a:buClr>
            </a:pPr>
            <a:r>
              <a:rPr lang="en-US" sz="1933" dirty="0">
                <a:solidFill>
                  <a:srgbClr val="55585A"/>
                </a:solidFill>
              </a:rPr>
              <a:t>Tempus EVV timesheet submission and approval process</a:t>
            </a:r>
          </a:p>
          <a:p>
            <a:pPr marL="1154346" lvl="1" indent="-380990">
              <a:buClr>
                <a:srgbClr val="225F98"/>
              </a:buClr>
            </a:pPr>
            <a:r>
              <a:rPr lang="en-US" sz="1933" dirty="0">
                <a:solidFill>
                  <a:srgbClr val="55585A"/>
                </a:solidFill>
              </a:rPr>
              <a:t>Tempus Online Tools and Self-Service Portal</a:t>
            </a:r>
          </a:p>
          <a:p>
            <a:pPr marL="1154346" lvl="1" indent="-380990">
              <a:buClr>
                <a:srgbClr val="225F98"/>
              </a:buClr>
            </a:pPr>
            <a:r>
              <a:rPr lang="en-US" sz="1933" dirty="0">
                <a:solidFill>
                  <a:srgbClr val="55585A"/>
                </a:solidFill>
              </a:rPr>
              <a:t>Tempus Enrollment Process</a:t>
            </a: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9</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What to Expect during Transition</a:t>
            </a:r>
          </a:p>
        </p:txBody>
      </p:sp>
    </p:spTree>
    <p:extLst>
      <p:ext uri="{BB962C8B-B14F-4D97-AF65-F5344CB8AC3E}">
        <p14:creationId xmlns:p14="http://schemas.microsoft.com/office/powerpoint/2010/main" val="1959754284"/>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MM_SLIDE_TYPE" val="6"/>
</p:tagLst>
</file>

<file path=ppt/tags/tag14.xml><?xml version="1.0" encoding="utf-8"?>
<p:tagLst xmlns:a="http://schemas.openxmlformats.org/drawingml/2006/main" xmlns:r="http://schemas.openxmlformats.org/officeDocument/2006/relationships" xmlns:p="http://schemas.openxmlformats.org/presentationml/2006/main">
  <p:tag name="MM_SLIDE_TYPE" val="6"/>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20.xml><?xml version="1.0" encoding="utf-8"?>
<p:tagLst xmlns:a="http://schemas.openxmlformats.org/drawingml/2006/main" xmlns:r="http://schemas.openxmlformats.org/officeDocument/2006/relationships" xmlns:p="http://schemas.openxmlformats.org/presentationml/2006/main">
  <p:tag name="MM_SLIDE_TYPE" val="6"/>
</p:tagLst>
</file>

<file path=ppt/tags/tag21.xml><?xml version="1.0" encoding="utf-8"?>
<p:tagLst xmlns:a="http://schemas.openxmlformats.org/drawingml/2006/main" xmlns:r="http://schemas.openxmlformats.org/officeDocument/2006/relationships" xmlns:p="http://schemas.openxmlformats.org/presentationml/2006/main">
  <p:tag name="MM_SLIDE_TYPE" val="6"/>
</p:tagLst>
</file>

<file path=ppt/tags/tag22.xml><?xml version="1.0" encoding="utf-8"?>
<p:tagLst xmlns:a="http://schemas.openxmlformats.org/drawingml/2006/main" xmlns:r="http://schemas.openxmlformats.org/officeDocument/2006/relationships" xmlns:p="http://schemas.openxmlformats.org/presentationml/2006/main">
  <p:tag name="MM_SLIDE_TYPE" val="6"/>
</p:tagLst>
</file>

<file path=ppt/tags/tag23.xml><?xml version="1.0" encoding="utf-8"?>
<p:tagLst xmlns:a="http://schemas.openxmlformats.org/drawingml/2006/main" xmlns:r="http://schemas.openxmlformats.org/officeDocument/2006/relationships" xmlns:p="http://schemas.openxmlformats.org/presentationml/2006/main">
  <p:tag name="MM_SLIDE_TYPE" val="6"/>
</p:tagLst>
</file>

<file path=ppt/tags/tag24.xml><?xml version="1.0" encoding="utf-8"?>
<p:tagLst xmlns:a="http://schemas.openxmlformats.org/drawingml/2006/main" xmlns:r="http://schemas.openxmlformats.org/officeDocument/2006/relationships" xmlns:p="http://schemas.openxmlformats.org/presentationml/2006/main">
  <p:tag name="MM_SLIDE_TYPE" val="6"/>
</p:tagLst>
</file>

<file path=ppt/tags/tag25.xml><?xml version="1.0" encoding="utf-8"?>
<p:tagLst xmlns:a="http://schemas.openxmlformats.org/drawingml/2006/main" xmlns:r="http://schemas.openxmlformats.org/officeDocument/2006/relationships" xmlns:p="http://schemas.openxmlformats.org/presentationml/2006/main">
  <p:tag name="MM_SLIDE_TYPE" val="6"/>
</p:tagLst>
</file>

<file path=ppt/tags/tag26.xml><?xml version="1.0" encoding="utf-8"?>
<p:tagLst xmlns:a="http://schemas.openxmlformats.org/drawingml/2006/main" xmlns:r="http://schemas.openxmlformats.org/officeDocument/2006/relationships" xmlns:p="http://schemas.openxmlformats.org/presentationml/2006/main">
  <p:tag name="MM_SLIDE_TYPE" val="6"/>
</p:tagLst>
</file>

<file path=ppt/tags/tag27.xml><?xml version="1.0" encoding="utf-8"?>
<p:tagLst xmlns:a="http://schemas.openxmlformats.org/drawingml/2006/main" xmlns:r="http://schemas.openxmlformats.org/officeDocument/2006/relationships" xmlns:p="http://schemas.openxmlformats.org/presentationml/2006/main">
  <p:tag name="MM_SLIDE_TYPE" val="6"/>
</p:tagLst>
</file>

<file path=ppt/tags/tag28.xml><?xml version="1.0" encoding="utf-8"?>
<p:tagLst xmlns:a="http://schemas.openxmlformats.org/drawingml/2006/main" xmlns:r="http://schemas.openxmlformats.org/officeDocument/2006/relationships" xmlns:p="http://schemas.openxmlformats.org/presentationml/2006/main">
  <p:tag name="MM_SLIDE_TYPE" val="6"/>
</p:tagLst>
</file>

<file path=ppt/tags/tag29.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30.xml><?xml version="1.0" encoding="utf-8"?>
<p:tagLst xmlns:a="http://schemas.openxmlformats.org/drawingml/2006/main" xmlns:r="http://schemas.openxmlformats.org/officeDocument/2006/relationships" xmlns:p="http://schemas.openxmlformats.org/presentationml/2006/main">
  <p:tag name="MM_SLIDE_TYPE" val="6"/>
</p:tagLst>
</file>

<file path=ppt/tags/tag31.xml><?xml version="1.0" encoding="utf-8"?>
<p:tagLst xmlns:a="http://schemas.openxmlformats.org/drawingml/2006/main" xmlns:r="http://schemas.openxmlformats.org/officeDocument/2006/relationships" xmlns:p="http://schemas.openxmlformats.org/presentationml/2006/main">
  <p:tag name="MM_SLIDE_TYPE" val="6"/>
</p:tagLst>
</file>

<file path=ppt/tags/tag32.xml><?xml version="1.0" encoding="utf-8"?>
<p:tagLst xmlns:a="http://schemas.openxmlformats.org/drawingml/2006/main" xmlns:r="http://schemas.openxmlformats.org/officeDocument/2006/relationships" xmlns:p="http://schemas.openxmlformats.org/presentationml/2006/main">
  <p:tag name="MM_SLIDE_TYPE" val="6"/>
</p:tagLst>
</file>

<file path=ppt/tags/tag33.xml><?xml version="1.0" encoding="utf-8"?>
<p:tagLst xmlns:a="http://schemas.openxmlformats.org/drawingml/2006/main" xmlns:r="http://schemas.openxmlformats.org/officeDocument/2006/relationships" xmlns:p="http://schemas.openxmlformats.org/presentationml/2006/main">
  <p:tag name="MM_SLIDE_TYPE" val="6"/>
</p:tagLst>
</file>

<file path=ppt/tags/tag34.xml><?xml version="1.0" encoding="utf-8"?>
<p:tagLst xmlns:a="http://schemas.openxmlformats.org/drawingml/2006/main" xmlns:r="http://schemas.openxmlformats.org/officeDocument/2006/relationships" xmlns:p="http://schemas.openxmlformats.org/presentationml/2006/main">
  <p:tag name="MM_SLIDE_TYPE" val="6"/>
</p:tagLst>
</file>

<file path=ppt/tags/tag35.xml><?xml version="1.0" encoding="utf-8"?>
<p:tagLst xmlns:a="http://schemas.openxmlformats.org/drawingml/2006/main" xmlns:r="http://schemas.openxmlformats.org/officeDocument/2006/relationships" xmlns:p="http://schemas.openxmlformats.org/presentationml/2006/main">
  <p:tag name="MM_SLIDE_TYPE" val="6"/>
</p:tagLst>
</file>

<file path=ppt/tags/tag36.xml><?xml version="1.0" encoding="utf-8"?>
<p:tagLst xmlns:a="http://schemas.openxmlformats.org/drawingml/2006/main" xmlns:r="http://schemas.openxmlformats.org/officeDocument/2006/relationships" xmlns:p="http://schemas.openxmlformats.org/presentationml/2006/main">
  <p:tag name="MM_SLIDE_TYPE" val="6"/>
</p:tagLst>
</file>

<file path=ppt/tags/tag37.xml><?xml version="1.0" encoding="utf-8"?>
<p:tagLst xmlns:a="http://schemas.openxmlformats.org/drawingml/2006/main" xmlns:r="http://schemas.openxmlformats.org/officeDocument/2006/relationships" xmlns:p="http://schemas.openxmlformats.org/presentationml/2006/main">
  <p:tag name="MM_SLIDE_TYPE" val="6"/>
</p:tagLst>
</file>

<file path=ppt/tags/tag38.xml><?xml version="1.0" encoding="utf-8"?>
<p:tagLst xmlns:a="http://schemas.openxmlformats.org/drawingml/2006/main" xmlns:r="http://schemas.openxmlformats.org/officeDocument/2006/relationships" xmlns:p="http://schemas.openxmlformats.org/presentationml/2006/main">
  <p:tag name="MM_SLIDE_TYPE" val="6"/>
</p:tagLst>
</file>

<file path=ppt/tags/tag39.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40.xml><?xml version="1.0" encoding="utf-8"?>
<p:tagLst xmlns:a="http://schemas.openxmlformats.org/drawingml/2006/main" xmlns:r="http://schemas.openxmlformats.org/officeDocument/2006/relationships" xmlns:p="http://schemas.openxmlformats.org/presentationml/2006/main">
  <p:tag name="MM_SLIDE_TYPE" val="6"/>
</p:tagLst>
</file>

<file path=ppt/tags/tag41.xml><?xml version="1.0" encoding="utf-8"?>
<p:tagLst xmlns:a="http://schemas.openxmlformats.org/drawingml/2006/main" xmlns:r="http://schemas.openxmlformats.org/officeDocument/2006/relationships" xmlns:p="http://schemas.openxmlformats.org/presentationml/2006/main">
  <p:tag name="MM_SLIDE_TYPE" val="6"/>
</p:tagLst>
</file>

<file path=ppt/tags/tag42.xml><?xml version="1.0" encoding="utf-8"?>
<p:tagLst xmlns:a="http://schemas.openxmlformats.org/drawingml/2006/main" xmlns:r="http://schemas.openxmlformats.org/officeDocument/2006/relationships" xmlns:p="http://schemas.openxmlformats.org/presentationml/2006/main">
  <p:tag name="MM_SLIDE_TYPE" val="6"/>
</p:tagLst>
</file>

<file path=ppt/tags/tag43.xml><?xml version="1.0" encoding="utf-8"?>
<p:tagLst xmlns:a="http://schemas.openxmlformats.org/drawingml/2006/main" xmlns:r="http://schemas.openxmlformats.org/officeDocument/2006/relationships" xmlns:p="http://schemas.openxmlformats.org/presentationml/2006/main">
  <p:tag name="MM_SLIDE_TYPE" val="6"/>
</p:tagLst>
</file>

<file path=ppt/tags/tag44.xml><?xml version="1.0" encoding="utf-8"?>
<p:tagLst xmlns:a="http://schemas.openxmlformats.org/drawingml/2006/main" xmlns:r="http://schemas.openxmlformats.org/officeDocument/2006/relationships" xmlns:p="http://schemas.openxmlformats.org/presentationml/2006/main">
  <p:tag name="MM_SLIDE_TYPE" val="6"/>
</p:tagLst>
</file>

<file path=ppt/tags/tag45.xml><?xml version="1.0" encoding="utf-8"?>
<p:tagLst xmlns:a="http://schemas.openxmlformats.org/drawingml/2006/main" xmlns:r="http://schemas.openxmlformats.org/officeDocument/2006/relationships" xmlns:p="http://schemas.openxmlformats.org/presentationml/2006/main">
  <p:tag name="MM_SLIDE_TYPE" val="6"/>
</p:tagLst>
</file>

<file path=ppt/tags/tag46.xml><?xml version="1.0" encoding="utf-8"?>
<p:tagLst xmlns:a="http://schemas.openxmlformats.org/drawingml/2006/main" xmlns:r="http://schemas.openxmlformats.org/officeDocument/2006/relationships" xmlns:p="http://schemas.openxmlformats.org/presentationml/2006/main">
  <p:tag name="MM_SLIDE_TYPE" val="6"/>
</p:tagLst>
</file>

<file path=ppt/tags/tag47.xml><?xml version="1.0" encoding="utf-8"?>
<p:tagLst xmlns:a="http://schemas.openxmlformats.org/drawingml/2006/main" xmlns:r="http://schemas.openxmlformats.org/officeDocument/2006/relationships" xmlns:p="http://schemas.openxmlformats.org/presentationml/2006/main">
  <p:tag name="MM_SLIDE_TYPE" val="6"/>
</p:tagLst>
</file>

<file path=ppt/tags/tag48.xml><?xml version="1.0" encoding="utf-8"?>
<p:tagLst xmlns:a="http://schemas.openxmlformats.org/drawingml/2006/main" xmlns:r="http://schemas.openxmlformats.org/officeDocument/2006/relationships" xmlns:p="http://schemas.openxmlformats.org/presentationml/2006/main">
  <p:tag name="MM_SLIDE_TYPE" val="6"/>
</p:tagLst>
</file>

<file path=ppt/tags/tag49.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50.xml><?xml version="1.0" encoding="utf-8"?>
<p:tagLst xmlns:a="http://schemas.openxmlformats.org/drawingml/2006/main" xmlns:r="http://schemas.openxmlformats.org/officeDocument/2006/relationships" xmlns:p="http://schemas.openxmlformats.org/presentationml/2006/main">
  <p:tag name="MM_SLIDE_TYPE" val="6"/>
</p:tagLst>
</file>

<file path=ppt/tags/tag51.xml><?xml version="1.0" encoding="utf-8"?>
<p:tagLst xmlns:a="http://schemas.openxmlformats.org/drawingml/2006/main" xmlns:r="http://schemas.openxmlformats.org/officeDocument/2006/relationships" xmlns:p="http://schemas.openxmlformats.org/presentationml/2006/main">
  <p:tag name="MM_SLIDE_TYPE" val="6"/>
</p:tagLst>
</file>

<file path=ppt/tags/tag52.xml><?xml version="1.0" encoding="utf-8"?>
<p:tagLst xmlns:a="http://schemas.openxmlformats.org/drawingml/2006/main" xmlns:r="http://schemas.openxmlformats.org/officeDocument/2006/relationships" xmlns:p="http://schemas.openxmlformats.org/presentationml/2006/main">
  <p:tag name="MM_SLIDE_TYPE" val="6"/>
</p:tagLst>
</file>

<file path=ppt/tags/tag53.xml><?xml version="1.0" encoding="utf-8"?>
<p:tagLst xmlns:a="http://schemas.openxmlformats.org/drawingml/2006/main" xmlns:r="http://schemas.openxmlformats.org/officeDocument/2006/relationships" xmlns:p="http://schemas.openxmlformats.org/presentationml/2006/main">
  <p:tag name="MM_SLIDE_TYPE" val="6"/>
</p:tagLst>
</file>

<file path=ppt/tags/tag54.xml><?xml version="1.0" encoding="utf-8"?>
<p:tagLst xmlns:a="http://schemas.openxmlformats.org/drawingml/2006/main" xmlns:r="http://schemas.openxmlformats.org/officeDocument/2006/relationships" xmlns:p="http://schemas.openxmlformats.org/presentationml/2006/main">
  <p:tag name="MM_SLIDE_TYPE" val="6"/>
</p:tagLst>
</file>

<file path=ppt/tags/tag55.xml><?xml version="1.0" encoding="utf-8"?>
<p:tagLst xmlns:a="http://schemas.openxmlformats.org/drawingml/2006/main" xmlns:r="http://schemas.openxmlformats.org/officeDocument/2006/relationships" xmlns:p="http://schemas.openxmlformats.org/presentationml/2006/main">
  <p:tag name="MM_SLIDE_TYPE" val="6"/>
</p:tagLst>
</file>

<file path=ppt/tags/tag56.xml><?xml version="1.0" encoding="utf-8"?>
<p:tagLst xmlns:a="http://schemas.openxmlformats.org/drawingml/2006/main" xmlns:r="http://schemas.openxmlformats.org/officeDocument/2006/relationships" xmlns:p="http://schemas.openxmlformats.org/presentationml/2006/main">
  <p:tag name="MM_SLIDE_TYPE" val="6"/>
</p:tagLst>
</file>

<file path=ppt/tags/tag57.xml><?xml version="1.0" encoding="utf-8"?>
<p:tagLst xmlns:a="http://schemas.openxmlformats.org/drawingml/2006/main" xmlns:r="http://schemas.openxmlformats.org/officeDocument/2006/relationships" xmlns:p="http://schemas.openxmlformats.org/presentationml/2006/main">
  <p:tag name="MM_SLIDE_TYPE" val="6"/>
</p:tagLst>
</file>

<file path=ppt/tags/tag58.xml><?xml version="1.0" encoding="utf-8"?>
<p:tagLst xmlns:a="http://schemas.openxmlformats.org/drawingml/2006/main" xmlns:r="http://schemas.openxmlformats.org/officeDocument/2006/relationships" xmlns:p="http://schemas.openxmlformats.org/presentationml/2006/main">
  <p:tag name="MM_SLIDE_TYPE" val="6"/>
</p:tagLst>
</file>

<file path=ppt/tags/tag59.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60.xml><?xml version="1.0" encoding="utf-8"?>
<p:tagLst xmlns:a="http://schemas.openxmlformats.org/drawingml/2006/main" xmlns:r="http://schemas.openxmlformats.org/officeDocument/2006/relationships" xmlns:p="http://schemas.openxmlformats.org/presentationml/2006/main">
  <p:tag name="MM_SLIDE_TYPE" val="6"/>
</p:tagLst>
</file>

<file path=ppt/tags/tag61.xml><?xml version="1.0" encoding="utf-8"?>
<p:tagLst xmlns:a="http://schemas.openxmlformats.org/drawingml/2006/main" xmlns:r="http://schemas.openxmlformats.org/officeDocument/2006/relationships" xmlns:p="http://schemas.openxmlformats.org/presentationml/2006/main">
  <p:tag name="MM_SLIDE_TYPE" val="6"/>
</p:tagLst>
</file>

<file path=ppt/tags/tag62.xml><?xml version="1.0" encoding="utf-8"?>
<p:tagLst xmlns:a="http://schemas.openxmlformats.org/drawingml/2006/main" xmlns:r="http://schemas.openxmlformats.org/officeDocument/2006/relationships" xmlns:p="http://schemas.openxmlformats.org/presentationml/2006/main">
  <p:tag name="MM_SLIDE_TYPE" val="6"/>
</p:tagLst>
</file>

<file path=ppt/tags/tag63.xml><?xml version="1.0" encoding="utf-8"?>
<p:tagLst xmlns:a="http://schemas.openxmlformats.org/drawingml/2006/main" xmlns:r="http://schemas.openxmlformats.org/officeDocument/2006/relationships" xmlns:p="http://schemas.openxmlformats.org/presentationml/2006/main">
  <p:tag name="MM_SLIDE_TYPE" val="6"/>
</p:tagLst>
</file>

<file path=ppt/tags/tag64.xml><?xml version="1.0" encoding="utf-8"?>
<p:tagLst xmlns:a="http://schemas.openxmlformats.org/drawingml/2006/main" xmlns:r="http://schemas.openxmlformats.org/officeDocument/2006/relationships" xmlns:p="http://schemas.openxmlformats.org/presentationml/2006/main">
  <p:tag name="MM_SLIDE_TYPE" val="6"/>
</p:tagLst>
</file>

<file path=ppt/tags/tag65.xml><?xml version="1.0" encoding="utf-8"?>
<p:tagLst xmlns:a="http://schemas.openxmlformats.org/drawingml/2006/main" xmlns:r="http://schemas.openxmlformats.org/officeDocument/2006/relationships" xmlns:p="http://schemas.openxmlformats.org/presentationml/2006/main">
  <p:tag name="MM_SLIDE_TYPE" val="6"/>
</p:tagLst>
</file>

<file path=ppt/tags/tag66.xml><?xml version="1.0" encoding="utf-8"?>
<p:tagLst xmlns:a="http://schemas.openxmlformats.org/drawingml/2006/main" xmlns:r="http://schemas.openxmlformats.org/officeDocument/2006/relationships" xmlns:p="http://schemas.openxmlformats.org/presentationml/2006/main">
  <p:tag name="MM_SLIDE_TYPE" val="6"/>
</p:tagLst>
</file>

<file path=ppt/tags/tag67.xml><?xml version="1.0" encoding="utf-8"?>
<p:tagLst xmlns:a="http://schemas.openxmlformats.org/drawingml/2006/main" xmlns:r="http://schemas.openxmlformats.org/officeDocument/2006/relationships" xmlns:p="http://schemas.openxmlformats.org/presentationml/2006/main">
  <p:tag name="MM_SLIDE_TYPE" val="6"/>
</p:tagLst>
</file>

<file path=ppt/tags/tag68.xml><?xml version="1.0" encoding="utf-8"?>
<p:tagLst xmlns:a="http://schemas.openxmlformats.org/drawingml/2006/main" xmlns:r="http://schemas.openxmlformats.org/officeDocument/2006/relationships" xmlns:p="http://schemas.openxmlformats.org/presentationml/2006/main">
  <p:tag name="MM_SLIDE_TYPE" val="6"/>
</p:tagLst>
</file>

<file path=ppt/tags/tag69.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70.xml><?xml version="1.0" encoding="utf-8"?>
<p:tagLst xmlns:a="http://schemas.openxmlformats.org/drawingml/2006/main" xmlns:r="http://schemas.openxmlformats.org/officeDocument/2006/relationships" xmlns:p="http://schemas.openxmlformats.org/presentationml/2006/main">
  <p:tag name="MM_SLIDE_TYPE" val="6"/>
</p:tagLst>
</file>

<file path=ppt/tags/tag71.xml><?xml version="1.0" encoding="utf-8"?>
<p:tagLst xmlns:a="http://schemas.openxmlformats.org/drawingml/2006/main" xmlns:r="http://schemas.openxmlformats.org/officeDocument/2006/relationships" xmlns:p="http://schemas.openxmlformats.org/presentationml/2006/main">
  <p:tag name="MM_SLIDE_TYPE" val="6"/>
</p:tagLst>
</file>

<file path=ppt/tags/tag72.xml><?xml version="1.0" encoding="utf-8"?>
<p:tagLst xmlns:a="http://schemas.openxmlformats.org/drawingml/2006/main" xmlns:r="http://schemas.openxmlformats.org/officeDocument/2006/relationships" xmlns:p="http://schemas.openxmlformats.org/presentationml/2006/main">
  <p:tag name="MM_SLIDE_TYPE" val="6"/>
</p:tagLst>
</file>

<file path=ppt/tags/tag73.xml><?xml version="1.0" encoding="utf-8"?>
<p:tagLst xmlns:a="http://schemas.openxmlformats.org/drawingml/2006/main" xmlns:r="http://schemas.openxmlformats.org/officeDocument/2006/relationships" xmlns:p="http://schemas.openxmlformats.org/presentationml/2006/main">
  <p:tag name="MM_SLIDE_TYPE" val="6"/>
</p:tagLst>
</file>

<file path=ppt/tags/tag74.xml><?xml version="1.0" encoding="utf-8"?>
<p:tagLst xmlns:a="http://schemas.openxmlformats.org/drawingml/2006/main" xmlns:r="http://schemas.openxmlformats.org/officeDocument/2006/relationships" xmlns:p="http://schemas.openxmlformats.org/presentationml/2006/main">
  <p:tag name="MM_SLIDE_TYPE" val="6"/>
</p:tagLst>
</file>

<file path=ppt/tags/tag75.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Custom Design">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MC_PowerPoint_Movement.potx  -  Read-Only" id="{69CB0DB6-CF4A-4FFE-915A-42FD40092387}" vid="{2FFBC790-8D86-4B57-BBD1-0BC747596D24}"/>
    </a:ext>
  </a:extLst>
</a:theme>
</file>

<file path=ppt/theme/theme2.xml><?xml version="1.0" encoding="utf-8"?>
<a:theme xmlns:a="http://schemas.openxmlformats.org/drawingml/2006/main" name="Office Theme">
  <a:themeElements>
    <a:clrScheme name="Custom 6">
      <a:dk1>
        <a:sysClr val="windowText" lastClr="000000"/>
      </a:dk1>
      <a:lt1>
        <a:sysClr val="window" lastClr="FFFFFF"/>
      </a:lt1>
      <a:dk2>
        <a:srgbClr val="395C6E"/>
      </a:dk2>
      <a:lt2>
        <a:srgbClr val="ACC1C6"/>
      </a:lt2>
      <a:accent1>
        <a:srgbClr val="3A5C6E"/>
      </a:accent1>
      <a:accent2>
        <a:srgbClr val="CB5C22"/>
      </a:accent2>
      <a:accent3>
        <a:srgbClr val="ACC1C6"/>
      </a:accent3>
      <a:accent4>
        <a:srgbClr val="ACC1C6"/>
      </a:accent4>
      <a:accent5>
        <a:srgbClr val="86CAD3"/>
      </a:accent5>
      <a:accent6>
        <a:srgbClr val="F79646"/>
      </a:accent6>
      <a:hlink>
        <a:srgbClr val="CB5C22"/>
      </a:hlink>
      <a:folHlink>
        <a:srgbClr val="395C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l" defTabSz="342875">
          <a:defRPr sz="1390">
            <a:solidFill>
              <a:prstClr val="white"/>
            </a:solidFill>
            <a:latin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HS Presentations Template 1v3">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VV Stakeholder Powerpoint 3-21-19" id="{5AB6BCA7-3827-4C1C-9A82-16B304396963}" vid="{6D62AD85-675F-4848-AC28-59A5FA211C2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836ACDB165F64E94728C087B746F4E" ma:contentTypeVersion="1" ma:contentTypeDescription="Create a new document." ma:contentTypeScope="" ma:versionID="38e7775210294f63ddc4ac639728973d">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1706B9C-4C90-424A-845E-E7750BD4E2AE}">
  <ds:schemaRefs>
    <ds:schemaRef ds:uri="http://schemas.microsoft.com/sharepoint/v3/contenttype/forms"/>
  </ds:schemaRefs>
</ds:datastoreItem>
</file>

<file path=customXml/itemProps2.xml><?xml version="1.0" encoding="utf-8"?>
<ds:datastoreItem xmlns:ds="http://schemas.openxmlformats.org/officeDocument/2006/customXml" ds:itemID="{8B73E966-15BD-41F9-94FD-0AF4F11AEE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2AD9A8-4009-41F5-A724-5182162287D6}">
  <ds:schemaRefs>
    <ds:schemaRef ds:uri="http://purl.org/dc/elements/1.1/"/>
    <ds:schemaRef ds:uri="http://purl.org/dc/dcmitype/"/>
    <ds:schemaRef ds:uri="http://schemas.microsoft.com/sharepoint/v3"/>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27419</TotalTime>
  <Words>1304</Words>
  <Application>Microsoft Office PowerPoint</Application>
  <PresentationFormat>Widescreen</PresentationFormat>
  <Paragraphs>259</Paragraphs>
  <Slides>24</Slides>
  <Notes>23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Calibri</vt:lpstr>
      <vt:lpstr>Catamaran</vt:lpstr>
      <vt:lpstr>Courier New</vt:lpstr>
      <vt:lpstr>Montserrat</vt:lpstr>
      <vt:lpstr>Montserrat Medium</vt:lpstr>
      <vt:lpstr>Custom Design</vt:lpstr>
      <vt:lpstr>Office Theme</vt:lpstr>
      <vt:lpstr>2_DHS Presentations Template 1v3</vt:lpstr>
      <vt:lpstr>Financial Management Services Stakeholder Meeting</vt:lpstr>
      <vt:lpstr>Agenda</vt:lpstr>
      <vt:lpstr>Financial Management Services (FMS) Stakeholder Meeting  FMS Vendor Transition for  Self-Directed Services</vt:lpstr>
      <vt:lpstr>Agenda</vt:lpstr>
      <vt:lpstr>Transition of Financial Management Services</vt:lpstr>
      <vt:lpstr>Transition of Financial Management Services</vt:lpstr>
      <vt:lpstr>Transition of FMS - continued</vt:lpstr>
      <vt:lpstr>What to Expect during Transition</vt:lpstr>
      <vt:lpstr>What to Expect during Transition</vt:lpstr>
      <vt:lpstr>Transition Packets for Common Law Employers and Direct Care Workers</vt:lpstr>
      <vt:lpstr>Transition Packet Mailing Schedule</vt:lpstr>
      <vt:lpstr>Transition Information Sessions</vt:lpstr>
      <vt:lpstr>Call-in and Online Information Sessions</vt:lpstr>
      <vt:lpstr>In-person Information Sessions</vt:lpstr>
      <vt:lpstr>In-Person Information Sessions</vt:lpstr>
      <vt:lpstr>Payroll </vt:lpstr>
      <vt:lpstr>Payroll Timeline</vt:lpstr>
      <vt:lpstr>EVV Timesheet Submission and Approval Process Training </vt:lpstr>
      <vt:lpstr>Timesheet Submission &amp; Approval Process</vt:lpstr>
      <vt:lpstr>Timesheet Submission &amp; Approval Process</vt:lpstr>
      <vt:lpstr>Tempus Website</vt:lpstr>
      <vt:lpstr>Tempus Informational Website</vt:lpstr>
      <vt:lpstr>Pennsylvania In-State Hiring Initiative</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Beauregard, Garrett</dc:creator>
  <cp:lastModifiedBy>Montag, Kathy</cp:lastModifiedBy>
  <cp:revision>233</cp:revision>
  <dcterms:created xsi:type="dcterms:W3CDTF">2021-04-22T14:02:33Z</dcterms:created>
  <dcterms:modified xsi:type="dcterms:W3CDTF">2021-12-02T17:20:18Z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2021-04-22T14:02:33Z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988f693d-a723-4b5c-9b2c-9638ea2207b2</vt:lpwstr>
  </property>
  <property fmtid="{D5CDD505-2E9C-101B-9397-08002B2CF9AE}" pid="8" name="MSIP_Label_5e4b1be8-281e-475d-98b0-21c3457e5a46_ContentBits">
    <vt:lpwstr>0</vt:lpwstr>
  </property>
  <property fmtid="{D5CDD505-2E9C-101B-9397-08002B2CF9AE}" pid="9" name="ContentTypeId">
    <vt:lpwstr>0x010100BD836ACDB165F64E94728C087B746F4E</vt:lpwstr>
  </property>
  <property fmtid="{D5CDD505-2E9C-101B-9397-08002B2CF9AE}" pid="10" name="Order">
    <vt:r8>227300</vt:r8>
  </property>
  <property fmtid="{D5CDD505-2E9C-101B-9397-08002B2CF9AE}" pid="11" name="xd_Signature">
    <vt:bool>false</vt:bool>
  </property>
  <property fmtid="{D5CDD505-2E9C-101B-9397-08002B2CF9AE}" pid="12" name="xd_ProgID">
    <vt:lpwstr/>
  </property>
  <property fmtid="{D5CDD505-2E9C-101B-9397-08002B2CF9AE}" pid="13" name="TemplateUrl">
    <vt:lpwstr/>
  </property>
  <property fmtid="{D5CDD505-2E9C-101B-9397-08002B2CF9AE}" pid="14" name="MSIP_Label_5a776955-85f6-4fec-9553-96dd3e0373c4_Enabled">
    <vt:lpwstr>true</vt:lpwstr>
  </property>
  <property fmtid="{D5CDD505-2E9C-101B-9397-08002B2CF9AE}" pid="15" name="MSIP_Label_5a776955-85f6-4fec-9553-96dd3e0373c4_SetDate">
    <vt:lpwstr>2021-11-24T14:30:11Z</vt:lpwstr>
  </property>
  <property fmtid="{D5CDD505-2E9C-101B-9397-08002B2CF9AE}" pid="16" name="MSIP_Label_5a776955-85f6-4fec-9553-96dd3e0373c4_Method">
    <vt:lpwstr>Standard</vt:lpwstr>
  </property>
  <property fmtid="{D5CDD505-2E9C-101B-9397-08002B2CF9AE}" pid="17" name="MSIP_Label_5a776955-85f6-4fec-9553-96dd3e0373c4_Name">
    <vt:lpwstr>Confidential</vt:lpwstr>
  </property>
  <property fmtid="{D5CDD505-2E9C-101B-9397-08002B2CF9AE}" pid="18" name="MSIP_Label_5a776955-85f6-4fec-9553-96dd3e0373c4_SiteId">
    <vt:lpwstr>f45ccc07-e57e-4d15-bf6f-f6cbccd2d395</vt:lpwstr>
  </property>
  <property fmtid="{D5CDD505-2E9C-101B-9397-08002B2CF9AE}" pid="19" name="MSIP_Label_5a776955-85f6-4fec-9553-96dd3e0373c4_ActionId">
    <vt:lpwstr>0ac25270-0009-4579-8cf7-c32136745d3b</vt:lpwstr>
  </property>
  <property fmtid="{D5CDD505-2E9C-101B-9397-08002B2CF9AE}" pid="20" name="MSIP_Label_5a776955-85f6-4fec-9553-96dd3e0373c4_ContentBits">
    <vt:lpwstr>0</vt:lpwstr>
  </property>
  <property fmtid="{D5CDD505-2E9C-101B-9397-08002B2CF9AE}" pid="21" name="_SourceUrl">
    <vt:lpwstr/>
  </property>
  <property fmtid="{D5CDD505-2E9C-101B-9397-08002B2CF9AE}" pid="22" name="_SharedFileIndex">
    <vt:lpwstr/>
  </property>
</Properties>
</file>